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8" r:id="rId3"/>
    <p:sldId id="259" r:id="rId4"/>
    <p:sldId id="260" r:id="rId5"/>
    <p:sldId id="261" r:id="rId6"/>
    <p:sldId id="278" r:id="rId7"/>
    <p:sldId id="279" r:id="rId8"/>
    <p:sldId id="281" r:id="rId9"/>
    <p:sldId id="280" r:id="rId10"/>
    <p:sldId id="282" r:id="rId11"/>
    <p:sldId id="283" r:id="rId12"/>
    <p:sldId id="284" r:id="rId13"/>
    <p:sldId id="285" r:id="rId14"/>
    <p:sldId id="286" r:id="rId15"/>
    <p:sldId id="287" r:id="rId16"/>
    <p:sldId id="288" r:id="rId17"/>
    <p:sldId id="277" r:id="rId18"/>
  </p:sldIdLst>
  <p:sldSz cx="9144000" cy="6858000" type="screen4x3"/>
  <p:notesSz cx="6858000" cy="9144000"/>
  <p:embeddedFontLst>
    <p:embeddedFont>
      <p:font typeface="Verdana" pitchFamily="34" charset="0"/>
      <p:regular r:id="rId21"/>
      <p:bold r:id="rId22"/>
      <p:italic r:id="rId23"/>
      <p:boldItalic r:id="rId24"/>
    </p:embeddedFont>
    <p:embeddedFont>
      <p:font typeface="华文行楷" pitchFamily="2" charset="-122"/>
      <p:regular r:id="rId25"/>
    </p:embeddedFont>
    <p:embeddedFont>
      <p:font typeface="黑体" pitchFamily="49" charset="-122"/>
      <p:regular r:id="rId26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rgbClr val="003399"/>
        </a:solidFill>
        <a:latin typeface="Verdana" pitchFamily="34" charset="0"/>
        <a:ea typeface="黑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rgbClr val="003399"/>
        </a:solidFill>
        <a:latin typeface="Verdana" pitchFamily="34" charset="0"/>
        <a:ea typeface="黑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rgbClr val="003399"/>
        </a:solidFill>
        <a:latin typeface="Verdana" pitchFamily="34" charset="0"/>
        <a:ea typeface="黑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rgbClr val="003399"/>
        </a:solidFill>
        <a:latin typeface="Verdana" pitchFamily="34" charset="0"/>
        <a:ea typeface="黑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rgbClr val="003399"/>
        </a:solidFill>
        <a:latin typeface="Verdana" pitchFamily="34" charset="0"/>
        <a:ea typeface="黑体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003399"/>
        </a:solidFill>
        <a:latin typeface="Verdana" pitchFamily="34" charset="0"/>
        <a:ea typeface="黑体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003399"/>
        </a:solidFill>
        <a:latin typeface="Verdana" pitchFamily="34" charset="0"/>
        <a:ea typeface="黑体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003399"/>
        </a:solidFill>
        <a:latin typeface="Verdana" pitchFamily="34" charset="0"/>
        <a:ea typeface="黑体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003399"/>
        </a:solidFill>
        <a:latin typeface="Verdana" pitchFamily="34" charset="0"/>
        <a:ea typeface="黑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3399"/>
    <a:srgbClr val="008000"/>
    <a:srgbClr val="CC9900"/>
    <a:srgbClr val="9900CC"/>
    <a:srgbClr val="CC0066"/>
    <a:srgbClr val="000000"/>
    <a:srgbClr val="FF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7" autoAdjust="0"/>
    <p:restoredTop sz="80763" autoAdjust="0"/>
  </p:normalViewPr>
  <p:slideViewPr>
    <p:cSldViewPr>
      <p:cViewPr>
        <p:scale>
          <a:sx n="66" d="100"/>
          <a:sy n="66" d="100"/>
        </p:scale>
        <p:origin x="-1632" y="-2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35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598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ct val="20000"/>
              </a:spcBef>
              <a:buFontTx/>
              <a:buChar char="–"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ct val="20000"/>
              </a:spcBef>
              <a:buFontTx/>
              <a:buChar char="–"/>
              <a:defRPr sz="1200"/>
            </a:lvl1pPr>
          </a:lstStyle>
          <a:p>
            <a:pPr>
              <a:defRPr/>
            </a:pPr>
            <a:fld id="{037FC93C-0D9F-4248-9414-D04F59B61B76}" type="datetimeFigureOut">
              <a:rPr lang="zh-CN" altLang="en-US"/>
              <a:pPr>
                <a:defRPr/>
              </a:pPr>
              <a:t>2012/5/9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ct val="20000"/>
              </a:spcBef>
              <a:buFontTx/>
              <a:buChar char="–"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ct val="20000"/>
              </a:spcBef>
              <a:buFontTx/>
              <a:buChar char="–"/>
              <a:defRPr sz="1200"/>
            </a:lvl1pPr>
          </a:lstStyle>
          <a:p>
            <a:pPr>
              <a:defRPr/>
            </a:pPr>
            <a:fld id="{7D8FECC7-A227-4DE2-B824-22FE963739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FontTx/>
              <a:buNone/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buFontTx/>
              <a:buNone/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55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buFontTx/>
              <a:buNone/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55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buFontTx/>
              <a:buNone/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BC3D1CB8-AC7E-4151-A484-55D8937284B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3D1CB8-AC7E-4151-A484-55D8937284B5}" type="slidenum">
              <a:rPr lang="en-US" altLang="zh-CN" smtClean="0"/>
              <a:pPr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3D1CB8-AC7E-4151-A484-55D8937284B5}" type="slidenum">
              <a:rPr lang="en-US" altLang="zh-CN" smtClean="0"/>
              <a:pPr>
                <a:defRPr/>
              </a:pPr>
              <a:t>17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3D1CB8-AC7E-4151-A484-55D8937284B5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3D1CB8-AC7E-4151-A484-55D8937284B5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3D1CB8-AC7E-4151-A484-55D8937284B5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3D1CB8-AC7E-4151-A484-55D8937284B5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3D1CB8-AC7E-4151-A484-55D8937284B5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3D1CB8-AC7E-4151-A484-55D8937284B5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3D1CB8-AC7E-4151-A484-55D8937284B5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3D1CB8-AC7E-4151-A484-55D8937284B5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805863" cy="6858000"/>
            <a:chOff x="0" y="0"/>
            <a:chExt cx="5547" cy="4320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 rot="-215207">
              <a:off x="3692" y="232"/>
              <a:ext cx="1856" cy="3627"/>
              <a:chOff x="3010" y="776"/>
              <a:chExt cx="1856" cy="3627"/>
            </a:xfrm>
          </p:grpSpPr>
          <p:sp>
            <p:nvSpPr>
              <p:cNvPr id="39" name="Freeform 4"/>
              <p:cNvSpPr>
                <a:spLocks/>
              </p:cNvSpPr>
              <p:nvPr userDrawn="1"/>
            </p:nvSpPr>
            <p:spPr bwMode="ltGray">
              <a:xfrm rot="12185230" flipV="1">
                <a:off x="3533" y="776"/>
                <a:ext cx="1333" cy="1485"/>
              </a:xfrm>
              <a:custGeom>
                <a:avLst/>
                <a:gdLst/>
                <a:ahLst/>
                <a:cxnLst>
                  <a:cxn ang="0">
                    <a:pos x="16" y="370"/>
                  </a:cxn>
                  <a:cxn ang="0">
                    <a:pos x="6" y="341"/>
                  </a:cxn>
                  <a:cxn ang="0">
                    <a:pos x="0" y="289"/>
                  </a:cxn>
                  <a:cxn ang="0">
                    <a:pos x="4" y="222"/>
                  </a:cxn>
                  <a:cxn ang="0">
                    <a:pos x="25" y="151"/>
                  </a:cxn>
                  <a:cxn ang="0">
                    <a:pos x="69" y="84"/>
                  </a:cxn>
                  <a:cxn ang="0">
                    <a:pos x="142" y="31"/>
                  </a:cxn>
                  <a:cxn ang="0">
                    <a:pos x="247" y="2"/>
                  </a:cxn>
                  <a:cxn ang="0">
                    <a:pos x="380" y="9"/>
                  </a:cxn>
                  <a:cxn ang="0">
                    <a:pos x="484" y="68"/>
                  </a:cxn>
                  <a:cxn ang="0">
                    <a:pos x="554" y="165"/>
                  </a:cxn>
                  <a:cxn ang="0">
                    <a:pos x="591" y="284"/>
                  </a:cxn>
                  <a:cxn ang="0">
                    <a:pos x="595" y="409"/>
                  </a:cxn>
                  <a:cxn ang="0">
                    <a:pos x="566" y="525"/>
                  </a:cxn>
                  <a:cxn ang="0">
                    <a:pos x="507" y="615"/>
                  </a:cxn>
                  <a:cxn ang="0">
                    <a:pos x="417" y="663"/>
                  </a:cxn>
                  <a:cxn ang="0">
                    <a:pos x="389" y="659"/>
                  </a:cxn>
                  <a:cxn ang="0">
                    <a:pos x="441" y="617"/>
                  </a:cxn>
                  <a:cxn ang="0">
                    <a:pos x="482" y="544"/>
                  </a:cxn>
                  <a:cxn ang="0">
                    <a:pos x="509" y="454"/>
                  </a:cxn>
                  <a:cxn ang="0">
                    <a:pos x="520" y="355"/>
                  </a:cxn>
                  <a:cxn ang="0">
                    <a:pos x="514" y="258"/>
                  </a:cxn>
                  <a:cxn ang="0">
                    <a:pos x="485" y="174"/>
                  </a:cxn>
                  <a:cxn ang="0">
                    <a:pos x="433" y="112"/>
                  </a:cxn>
                  <a:cxn ang="0">
                    <a:pos x="341" y="75"/>
                  </a:cxn>
                  <a:cxn ang="0">
                    <a:pos x="246" y="61"/>
                  </a:cxn>
                  <a:cxn ang="0">
                    <a:pos x="174" y="71"/>
                  </a:cxn>
                  <a:cxn ang="0">
                    <a:pos x="121" y="101"/>
                  </a:cxn>
                  <a:cxn ang="0">
                    <a:pos x="84" y="149"/>
                  </a:cxn>
                  <a:cxn ang="0">
                    <a:pos x="57" y="206"/>
                  </a:cxn>
                  <a:cxn ang="0">
                    <a:pos x="40" y="272"/>
                  </a:cxn>
                  <a:cxn ang="0">
                    <a:pos x="28" y="339"/>
                  </a:cxn>
                </a:cxnLst>
                <a:rect l="0" t="0" r="r" b="b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  <a:buFontTx/>
                  <a:buChar char="–"/>
                  <a:defRPr/>
                </a:pPr>
                <a:endParaRPr lang="zh-CN" altLang="en-US"/>
              </a:p>
            </p:txBody>
          </p:sp>
          <p:sp>
            <p:nvSpPr>
              <p:cNvPr id="40" name="Freeform 5"/>
              <p:cNvSpPr>
                <a:spLocks/>
              </p:cNvSpPr>
              <p:nvPr userDrawn="1"/>
            </p:nvSpPr>
            <p:spPr bwMode="ltGray">
              <a:xfrm rot="12185230" flipV="1">
                <a:off x="4028" y="1800"/>
                <a:ext cx="571" cy="53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5"/>
                  </a:cxn>
                  <a:cxn ang="0">
                    <a:pos x="3" y="50"/>
                  </a:cxn>
                  <a:cxn ang="0">
                    <a:pos x="6" y="75"/>
                  </a:cxn>
                  <a:cxn ang="0">
                    <a:pos x="11" y="98"/>
                  </a:cxn>
                  <a:cxn ang="0">
                    <a:pos x="18" y="119"/>
                  </a:cxn>
                  <a:cxn ang="0">
                    <a:pos x="27" y="141"/>
                  </a:cxn>
                  <a:cxn ang="0">
                    <a:pos x="38" y="161"/>
                  </a:cxn>
                  <a:cxn ang="0">
                    <a:pos x="51" y="178"/>
                  </a:cxn>
                  <a:cxn ang="0">
                    <a:pos x="67" y="194"/>
                  </a:cxn>
                  <a:cxn ang="0">
                    <a:pos x="86" y="208"/>
                  </a:cxn>
                  <a:cxn ang="0">
                    <a:pos x="106" y="219"/>
                  </a:cxn>
                  <a:cxn ang="0">
                    <a:pos x="131" y="228"/>
                  </a:cxn>
                  <a:cxn ang="0">
                    <a:pos x="158" y="234"/>
                  </a:cxn>
                  <a:cxn ang="0">
                    <a:pos x="188" y="237"/>
                  </a:cxn>
                  <a:cxn ang="0">
                    <a:pos x="220" y="236"/>
                  </a:cxn>
                  <a:cxn ang="0">
                    <a:pos x="257" y="232"/>
                  </a:cxn>
                  <a:cxn ang="0">
                    <a:pos x="224" y="227"/>
                  </a:cxn>
                  <a:cxn ang="0">
                    <a:pos x="195" y="220"/>
                  </a:cxn>
                  <a:cxn ang="0">
                    <a:pos x="170" y="212"/>
                  </a:cxn>
                  <a:cxn ang="0">
                    <a:pos x="148" y="204"/>
                  </a:cxn>
                  <a:cxn ang="0">
                    <a:pos x="128" y="193"/>
                  </a:cxn>
                  <a:cxn ang="0">
                    <a:pos x="112" y="182"/>
                  </a:cxn>
                  <a:cxn ang="0">
                    <a:pos x="97" y="169"/>
                  </a:cxn>
                  <a:cxn ang="0">
                    <a:pos x="84" y="155"/>
                  </a:cxn>
                  <a:cxn ang="0">
                    <a:pos x="72" y="141"/>
                  </a:cxn>
                  <a:cxn ang="0">
                    <a:pos x="61" y="125"/>
                  </a:cxn>
                  <a:cxn ang="0">
                    <a:pos x="52" y="107"/>
                  </a:cxn>
                  <a:cxn ang="0">
                    <a:pos x="43" y="88"/>
                  </a:cxn>
                  <a:cxn ang="0">
                    <a:pos x="33" y="69"/>
                  </a:cxn>
                  <a:cxn ang="0">
                    <a:pos x="23" y="47"/>
                  </a:cxn>
                  <a:cxn ang="0">
                    <a:pos x="12" y="24"/>
                  </a:cxn>
                  <a:cxn ang="0">
                    <a:pos x="0" y="0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  <a:buFontTx/>
                  <a:buChar char="–"/>
                  <a:defRPr/>
                </a:pPr>
                <a:endParaRPr lang="zh-CN" altLang="en-US"/>
              </a:p>
            </p:txBody>
          </p:sp>
          <p:sp>
            <p:nvSpPr>
              <p:cNvPr id="41" name="Freeform 6"/>
              <p:cNvSpPr>
                <a:spLocks/>
              </p:cNvSpPr>
              <p:nvPr userDrawn="1"/>
            </p:nvSpPr>
            <p:spPr bwMode="ltGray">
              <a:xfrm rot="12185230" flipV="1">
                <a:off x="3637" y="2165"/>
                <a:ext cx="277" cy="249"/>
              </a:xfrm>
              <a:custGeom>
                <a:avLst/>
                <a:gdLst/>
                <a:ahLst/>
                <a:cxnLst>
                  <a:cxn ang="0">
                    <a:pos x="77" y="0"/>
                  </a:cxn>
                  <a:cxn ang="0">
                    <a:pos x="124" y="108"/>
                  </a:cxn>
                  <a:cxn ang="0">
                    <a:pos x="120" y="107"/>
                  </a:cxn>
                  <a:cxn ang="0">
                    <a:pos x="107" y="105"/>
                  </a:cxn>
                  <a:cxn ang="0">
                    <a:pos x="89" y="101"/>
                  </a:cxn>
                  <a:cxn ang="0">
                    <a:pos x="68" y="99"/>
                  </a:cxn>
                  <a:cxn ang="0">
                    <a:pos x="45" y="97"/>
                  </a:cxn>
                  <a:cxn ang="0">
                    <a:pos x="25" y="98"/>
                  </a:cxn>
                  <a:cxn ang="0">
                    <a:pos x="9" y="102"/>
                  </a:cxn>
                  <a:cxn ang="0">
                    <a:pos x="0" y="110"/>
                  </a:cxn>
                  <a:cxn ang="0">
                    <a:pos x="4" y="98"/>
                  </a:cxn>
                  <a:cxn ang="0">
                    <a:pos x="8" y="89"/>
                  </a:cxn>
                  <a:cxn ang="0">
                    <a:pos x="16" y="82"/>
                  </a:cxn>
                  <a:cxn ang="0">
                    <a:pos x="25" y="76"/>
                  </a:cxn>
                  <a:cxn ang="0">
                    <a:pos x="36" y="72"/>
                  </a:cxn>
                  <a:cxn ang="0">
                    <a:pos x="47" y="71"/>
                  </a:cxn>
                  <a:cxn ang="0">
                    <a:pos x="59" y="71"/>
                  </a:cxn>
                  <a:cxn ang="0">
                    <a:pos x="72" y="74"/>
                  </a:cxn>
                  <a:cxn ang="0">
                    <a:pos x="73" y="71"/>
                  </a:cxn>
                  <a:cxn ang="0">
                    <a:pos x="70" y="56"/>
                  </a:cxn>
                  <a:cxn ang="0">
                    <a:pos x="67" y="38"/>
                  </a:cxn>
                  <a:cxn ang="0">
                    <a:pos x="65" y="30"/>
                  </a:cxn>
                  <a:cxn ang="0">
                    <a:pos x="63" y="30"/>
                  </a:cxn>
                  <a:cxn ang="0">
                    <a:pos x="61" y="29"/>
                  </a:cxn>
                  <a:cxn ang="0">
                    <a:pos x="59" y="26"/>
                  </a:cxn>
                  <a:cxn ang="0">
                    <a:pos x="57" y="23"/>
                  </a:cxn>
                  <a:cxn ang="0">
                    <a:pos x="57" y="19"/>
                  </a:cxn>
                  <a:cxn ang="0">
                    <a:pos x="59" y="14"/>
                  </a:cxn>
                  <a:cxn ang="0">
                    <a:pos x="66" y="8"/>
                  </a:cxn>
                  <a:cxn ang="0">
                    <a:pos x="77" y="0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  <a:buFontTx/>
                  <a:buChar char="–"/>
                  <a:defRPr/>
                </a:pPr>
                <a:endParaRPr lang="zh-CN" altLang="en-US"/>
              </a:p>
            </p:txBody>
          </p:sp>
          <p:sp>
            <p:nvSpPr>
              <p:cNvPr id="42" name="Freeform 7"/>
              <p:cNvSpPr>
                <a:spLocks/>
              </p:cNvSpPr>
              <p:nvPr userDrawn="1"/>
            </p:nvSpPr>
            <p:spPr bwMode="ltGray">
              <a:xfrm rot="12185230" flipV="1">
                <a:off x="3977" y="975"/>
                <a:ext cx="245" cy="34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1"/>
                  </a:cxn>
                  <a:cxn ang="0">
                    <a:pos x="18" y="5"/>
                  </a:cxn>
                  <a:cxn ang="0">
                    <a:pos x="37" y="12"/>
                  </a:cxn>
                  <a:cxn ang="0">
                    <a:pos x="58" y="24"/>
                  </a:cxn>
                  <a:cxn ang="0">
                    <a:pos x="78" y="44"/>
                  </a:cxn>
                  <a:cxn ang="0">
                    <a:pos x="96" y="71"/>
                  </a:cxn>
                  <a:cxn ang="0">
                    <a:pos x="107" y="108"/>
                  </a:cxn>
                  <a:cxn ang="0">
                    <a:pos x="109" y="156"/>
                  </a:cxn>
                  <a:cxn ang="0">
                    <a:pos x="105" y="156"/>
                  </a:cxn>
                  <a:cxn ang="0">
                    <a:pos x="99" y="156"/>
                  </a:cxn>
                  <a:cxn ang="0">
                    <a:pos x="93" y="156"/>
                  </a:cxn>
                  <a:cxn ang="0">
                    <a:pos x="87" y="154"/>
                  </a:cxn>
                  <a:cxn ang="0">
                    <a:pos x="81" y="153"/>
                  </a:cxn>
                  <a:cxn ang="0">
                    <a:pos x="74" y="150"/>
                  </a:cxn>
                  <a:cxn ang="0">
                    <a:pos x="66" y="145"/>
                  </a:cxn>
                  <a:cxn ang="0">
                    <a:pos x="58" y="139"/>
                  </a:cxn>
                  <a:cxn ang="0">
                    <a:pos x="53" y="126"/>
                  </a:cxn>
                  <a:cxn ang="0">
                    <a:pos x="53" y="111"/>
                  </a:cxn>
                  <a:cxn ang="0">
                    <a:pos x="56" y="96"/>
                  </a:cxn>
                  <a:cxn ang="0">
                    <a:pos x="59" y="80"/>
                  </a:cxn>
                  <a:cxn ang="0">
                    <a:pos x="56" y="62"/>
                  </a:cxn>
                  <a:cxn ang="0">
                    <a:pos x="48" y="43"/>
                  </a:cxn>
                  <a:cxn ang="0">
                    <a:pos x="31" y="23"/>
                  </a:cxn>
                  <a:cxn ang="0">
                    <a:pos x="0" y="0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  <a:buFontTx/>
                  <a:buChar char="–"/>
                  <a:defRPr/>
                </a:pPr>
                <a:endParaRPr lang="zh-CN" altLang="en-US"/>
              </a:p>
            </p:txBody>
          </p:sp>
          <p:sp>
            <p:nvSpPr>
              <p:cNvPr id="43" name="Freeform 8"/>
              <p:cNvSpPr>
                <a:spLocks/>
              </p:cNvSpPr>
              <p:nvPr userDrawn="1"/>
            </p:nvSpPr>
            <p:spPr bwMode="ltGray">
              <a:xfrm rot="12185230" flipV="1">
                <a:off x="3843" y="2207"/>
                <a:ext cx="103" cy="209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20" y="38"/>
                  </a:cxn>
                  <a:cxn ang="0">
                    <a:pos x="15" y="62"/>
                  </a:cxn>
                  <a:cxn ang="0">
                    <a:pos x="11" y="79"/>
                  </a:cxn>
                  <a:cxn ang="0">
                    <a:pos x="0" y="94"/>
                  </a:cxn>
                  <a:cxn ang="0">
                    <a:pos x="12" y="88"/>
                  </a:cxn>
                  <a:cxn ang="0">
                    <a:pos x="23" y="80"/>
                  </a:cxn>
                  <a:cxn ang="0">
                    <a:pos x="32" y="69"/>
                  </a:cxn>
                  <a:cxn ang="0">
                    <a:pos x="40" y="57"/>
                  </a:cxn>
                  <a:cxn ang="0">
                    <a:pos x="45" y="44"/>
                  </a:cxn>
                  <a:cxn ang="0">
                    <a:pos x="46" y="30"/>
                  </a:cxn>
                  <a:cxn ang="0">
                    <a:pos x="42" y="15"/>
                  </a:cxn>
                  <a:cxn ang="0">
                    <a:pos x="31" y="0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  <a:buFontTx/>
                  <a:buChar char="–"/>
                  <a:defRPr/>
                </a:pPr>
                <a:endParaRPr lang="zh-CN" altLang="en-US"/>
              </a:p>
            </p:txBody>
          </p:sp>
          <p:sp>
            <p:nvSpPr>
              <p:cNvPr id="44" name="Freeform 9"/>
              <p:cNvSpPr>
                <a:spLocks/>
              </p:cNvSpPr>
              <p:nvPr userDrawn="1"/>
            </p:nvSpPr>
            <p:spPr bwMode="ltGray">
              <a:xfrm rot="12185230" flipV="1">
                <a:off x="3893" y="1325"/>
                <a:ext cx="120" cy="9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6" y="3"/>
                  </a:cxn>
                  <a:cxn ang="0">
                    <a:pos x="13" y="8"/>
                  </a:cxn>
                  <a:cxn ang="0">
                    <a:pos x="21" y="12"/>
                  </a:cxn>
                  <a:cxn ang="0">
                    <a:pos x="29" y="15"/>
                  </a:cxn>
                  <a:cxn ang="0">
                    <a:pos x="38" y="17"/>
                  </a:cxn>
                  <a:cxn ang="0">
                    <a:pos x="46" y="18"/>
                  </a:cxn>
                  <a:cxn ang="0">
                    <a:pos x="54" y="16"/>
                  </a:cxn>
                  <a:cxn ang="0">
                    <a:pos x="53" y="25"/>
                  </a:cxn>
                  <a:cxn ang="0">
                    <a:pos x="50" y="33"/>
                  </a:cxn>
                  <a:cxn ang="0">
                    <a:pos x="44" y="38"/>
                  </a:cxn>
                  <a:cxn ang="0">
                    <a:pos x="37" y="40"/>
                  </a:cxn>
                  <a:cxn ang="0">
                    <a:pos x="28" y="39"/>
                  </a:cxn>
                  <a:cxn ang="0">
                    <a:pos x="19" y="32"/>
                  </a:cxn>
                  <a:cxn ang="0">
                    <a:pos x="10" y="20"/>
                  </a:cxn>
                  <a:cxn ang="0">
                    <a:pos x="0" y="0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  <a:buFontTx/>
                  <a:buChar char="–"/>
                  <a:defRPr/>
                </a:pPr>
                <a:endParaRPr lang="zh-CN" altLang="en-US"/>
              </a:p>
            </p:txBody>
          </p:sp>
          <p:sp>
            <p:nvSpPr>
              <p:cNvPr id="45" name="Freeform 10"/>
              <p:cNvSpPr>
                <a:spLocks/>
              </p:cNvSpPr>
              <p:nvPr userDrawn="1"/>
            </p:nvSpPr>
            <p:spPr bwMode="ltGray">
              <a:xfrm rot="12185230" flipV="1">
                <a:off x="3010" y="2344"/>
                <a:ext cx="330" cy="20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6"/>
                  </a:cxn>
                  <a:cxn ang="0">
                    <a:pos x="16" y="14"/>
                  </a:cxn>
                  <a:cxn ang="0">
                    <a:pos x="28" y="24"/>
                  </a:cxn>
                  <a:cxn ang="0">
                    <a:pos x="41" y="37"/>
                  </a:cxn>
                  <a:cxn ang="0">
                    <a:pos x="58" y="53"/>
                  </a:cxn>
                  <a:cxn ang="0">
                    <a:pos x="73" y="70"/>
                  </a:cxn>
                  <a:cxn ang="0">
                    <a:pos x="88" y="90"/>
                  </a:cxn>
                  <a:cxn ang="0">
                    <a:pos x="100" y="113"/>
                  </a:cxn>
                  <a:cxn ang="0">
                    <a:pos x="112" y="137"/>
                  </a:cxn>
                  <a:cxn ang="0">
                    <a:pos x="120" y="165"/>
                  </a:cxn>
                  <a:cxn ang="0">
                    <a:pos x="124" y="196"/>
                  </a:cxn>
                  <a:cxn ang="0">
                    <a:pos x="126" y="228"/>
                  </a:cxn>
                  <a:cxn ang="0">
                    <a:pos x="120" y="264"/>
                  </a:cxn>
                  <a:cxn ang="0">
                    <a:pos x="109" y="302"/>
                  </a:cxn>
                  <a:cxn ang="0">
                    <a:pos x="92" y="342"/>
                  </a:cxn>
                  <a:cxn ang="0">
                    <a:pos x="67" y="386"/>
                  </a:cxn>
                  <a:cxn ang="0">
                    <a:pos x="39" y="436"/>
                  </a:cxn>
                  <a:cxn ang="0">
                    <a:pos x="21" y="482"/>
                  </a:cxn>
                  <a:cxn ang="0">
                    <a:pos x="10" y="525"/>
                  </a:cxn>
                  <a:cxn ang="0">
                    <a:pos x="6" y="566"/>
                  </a:cxn>
                  <a:cxn ang="0">
                    <a:pos x="6" y="605"/>
                  </a:cxn>
                  <a:cxn ang="0">
                    <a:pos x="8" y="641"/>
                  </a:cxn>
                  <a:cxn ang="0">
                    <a:pos x="12" y="673"/>
                  </a:cxn>
                  <a:cxn ang="0">
                    <a:pos x="14" y="704"/>
                  </a:cxn>
                  <a:cxn ang="0">
                    <a:pos x="41" y="688"/>
                  </a:cxn>
                  <a:cxn ang="0">
                    <a:pos x="39" y="680"/>
                  </a:cxn>
                  <a:cxn ang="0">
                    <a:pos x="36" y="657"/>
                  </a:cxn>
                  <a:cxn ang="0">
                    <a:pos x="33" y="622"/>
                  </a:cxn>
                  <a:cxn ang="0">
                    <a:pos x="35" y="575"/>
                  </a:cxn>
                  <a:cxn ang="0">
                    <a:pos x="41" y="519"/>
                  </a:cxn>
                  <a:cxn ang="0">
                    <a:pos x="58" y="455"/>
                  </a:cxn>
                  <a:cxn ang="0">
                    <a:pos x="86" y="386"/>
                  </a:cxn>
                  <a:cxn ang="0">
                    <a:pos x="129" y="313"/>
                  </a:cxn>
                  <a:cxn ang="0">
                    <a:pos x="143" y="279"/>
                  </a:cxn>
                  <a:cxn ang="0">
                    <a:pos x="149" y="235"/>
                  </a:cxn>
                  <a:cxn ang="0">
                    <a:pos x="144" y="184"/>
                  </a:cxn>
                  <a:cxn ang="0">
                    <a:pos x="131" y="134"/>
                  </a:cxn>
                  <a:cxn ang="0">
                    <a:pos x="109" y="85"/>
                  </a:cxn>
                  <a:cxn ang="0">
                    <a:pos x="81" y="44"/>
                  </a:cxn>
                  <a:cxn ang="0">
                    <a:pos x="44" y="14"/>
                  </a:cxn>
                  <a:cxn ang="0">
                    <a:pos x="0" y="0"/>
                  </a:cxn>
                </a:cxnLst>
                <a:rect l="0" t="0" r="r" b="b"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  <a:buFontTx/>
                  <a:buChar char="–"/>
                  <a:defRPr/>
                </a:pPr>
                <a:endParaRPr lang="zh-CN" altLang="en-US"/>
              </a:p>
            </p:txBody>
          </p:sp>
        </p:grpSp>
        <p:sp>
          <p:nvSpPr>
            <p:cNvPr id="6" name="Freeform 11"/>
            <p:cNvSpPr>
              <a:spLocks/>
            </p:cNvSpPr>
            <p:nvPr userDrawn="1"/>
          </p:nvSpPr>
          <p:spPr bwMode="ltGray">
            <a:xfrm rot="373331" flipH="1">
              <a:off x="22" y="1957"/>
              <a:ext cx="323" cy="649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105" y="9"/>
                </a:cxn>
                <a:cxn ang="0">
                  <a:pos x="115" y="27"/>
                </a:cxn>
                <a:cxn ang="0">
                  <a:pos x="123" y="50"/>
                </a:cxn>
                <a:cxn ang="0">
                  <a:pos x="128" y="78"/>
                </a:cxn>
                <a:cxn ang="0">
                  <a:pos x="127" y="111"/>
                </a:cxn>
                <a:cxn ang="0">
                  <a:pos x="116" y="145"/>
                </a:cxn>
                <a:cxn ang="0">
                  <a:pos x="94" y="181"/>
                </a:cxn>
                <a:cxn ang="0">
                  <a:pos x="60" y="217"/>
                </a:cxn>
                <a:cxn ang="0">
                  <a:pos x="49" y="213"/>
                </a:cxn>
                <a:cxn ang="0">
                  <a:pos x="38" y="210"/>
                </a:cxn>
                <a:cxn ang="0">
                  <a:pos x="26" y="205"/>
                </a:cxn>
                <a:cxn ang="0">
                  <a:pos x="16" y="201"/>
                </a:cxn>
                <a:cxn ang="0">
                  <a:pos x="8" y="196"/>
                </a:cxn>
                <a:cxn ang="0">
                  <a:pos x="2" y="190"/>
                </a:cxn>
                <a:cxn ang="0">
                  <a:pos x="0" y="183"/>
                </a:cxn>
                <a:cxn ang="0">
                  <a:pos x="1" y="178"/>
                </a:cxn>
                <a:cxn ang="0">
                  <a:pos x="13" y="171"/>
                </a:cxn>
                <a:cxn ang="0">
                  <a:pos x="29" y="161"/>
                </a:cxn>
                <a:cxn ang="0">
                  <a:pos x="46" y="150"/>
                </a:cxn>
                <a:cxn ang="0">
                  <a:pos x="63" y="134"/>
                </a:cxn>
                <a:cxn ang="0">
                  <a:pos x="79" y="112"/>
                </a:cxn>
                <a:cxn ang="0">
                  <a:pos x="91" y="83"/>
                </a:cxn>
                <a:cxn ang="0">
                  <a:pos x="97" y="46"/>
                </a:cxn>
                <a:cxn ang="0">
                  <a:pos x="94" y="0"/>
                </a:cxn>
              </a:cxnLst>
              <a:rect l="0" t="0" r="r" b="b"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Tx/>
                <a:buChar char="–"/>
                <a:defRPr/>
              </a:pPr>
              <a:endParaRPr lang="zh-CN" altLang="en-US"/>
            </a:p>
          </p:txBody>
        </p:sp>
        <p:sp>
          <p:nvSpPr>
            <p:cNvPr id="7" name="Freeform 12"/>
            <p:cNvSpPr>
              <a:spLocks/>
            </p:cNvSpPr>
            <p:nvPr userDrawn="1"/>
          </p:nvSpPr>
          <p:spPr bwMode="ltGray">
            <a:xfrm>
              <a:off x="168" y="1260"/>
              <a:ext cx="1259" cy="1532"/>
            </a:xfrm>
            <a:custGeom>
              <a:avLst/>
              <a:gdLst/>
              <a:ahLst/>
              <a:cxnLst>
                <a:cxn ang="0">
                  <a:pos x="891" y="1532"/>
                </a:cxn>
                <a:cxn ang="0">
                  <a:pos x="954" y="1452"/>
                </a:cxn>
                <a:cxn ang="0">
                  <a:pos x="1032" y="1338"/>
                </a:cxn>
                <a:cxn ang="0">
                  <a:pos x="1115" y="1188"/>
                </a:cxn>
                <a:cxn ang="0">
                  <a:pos x="1194" y="1023"/>
                </a:cxn>
                <a:cxn ang="0">
                  <a:pos x="1244" y="841"/>
                </a:cxn>
                <a:cxn ang="0">
                  <a:pos x="1259" y="647"/>
                </a:cxn>
                <a:cxn ang="0">
                  <a:pos x="1230" y="463"/>
                </a:cxn>
                <a:cxn ang="0">
                  <a:pos x="1140" y="294"/>
                </a:cxn>
                <a:cxn ang="0">
                  <a:pos x="1043" y="190"/>
                </a:cxn>
                <a:cxn ang="0">
                  <a:pos x="961" y="109"/>
                </a:cxn>
                <a:cxn ang="0">
                  <a:pos x="894" y="65"/>
                </a:cxn>
                <a:cxn ang="0">
                  <a:pos x="786" y="18"/>
                </a:cxn>
                <a:cxn ang="0">
                  <a:pos x="642" y="0"/>
                </a:cxn>
                <a:cxn ang="0">
                  <a:pos x="440" y="23"/>
                </a:cxn>
                <a:cxn ang="0">
                  <a:pos x="366" y="44"/>
                </a:cxn>
                <a:cxn ang="0">
                  <a:pos x="292" y="58"/>
                </a:cxn>
                <a:cxn ang="0">
                  <a:pos x="229" y="79"/>
                </a:cxn>
                <a:cxn ang="0">
                  <a:pos x="178" y="103"/>
                </a:cxn>
                <a:cxn ang="0">
                  <a:pos x="127" y="127"/>
                </a:cxn>
                <a:cxn ang="0">
                  <a:pos x="82" y="158"/>
                </a:cxn>
                <a:cxn ang="0">
                  <a:pos x="41" y="197"/>
                </a:cxn>
                <a:cxn ang="0">
                  <a:pos x="0" y="243"/>
                </a:cxn>
                <a:cxn ang="0">
                  <a:pos x="76" y="215"/>
                </a:cxn>
                <a:cxn ang="0">
                  <a:pos x="144" y="194"/>
                </a:cxn>
                <a:cxn ang="0">
                  <a:pos x="212" y="179"/>
                </a:cxn>
                <a:cxn ang="0">
                  <a:pos x="280" y="164"/>
                </a:cxn>
                <a:cxn ang="0">
                  <a:pos x="336" y="149"/>
                </a:cxn>
                <a:cxn ang="0">
                  <a:pos x="397" y="149"/>
                </a:cxn>
                <a:cxn ang="0">
                  <a:pos x="458" y="141"/>
                </a:cxn>
                <a:cxn ang="0">
                  <a:pos x="511" y="146"/>
                </a:cxn>
                <a:cxn ang="0">
                  <a:pos x="565" y="152"/>
                </a:cxn>
                <a:cxn ang="0">
                  <a:pos x="618" y="166"/>
                </a:cxn>
                <a:cxn ang="0">
                  <a:pos x="669" y="186"/>
                </a:cxn>
                <a:cxn ang="0">
                  <a:pos x="715" y="205"/>
                </a:cxn>
                <a:cxn ang="0">
                  <a:pos x="760" y="239"/>
                </a:cxn>
                <a:cxn ang="0">
                  <a:pos x="811" y="267"/>
                </a:cxn>
                <a:cxn ang="0">
                  <a:pos x="855" y="307"/>
                </a:cxn>
                <a:cxn ang="0">
                  <a:pos x="899" y="348"/>
                </a:cxn>
                <a:cxn ang="0">
                  <a:pos x="971" y="464"/>
                </a:cxn>
                <a:cxn ang="0">
                  <a:pos x="1016" y="606"/>
                </a:cxn>
                <a:cxn ang="0">
                  <a:pos x="1027" y="774"/>
                </a:cxn>
                <a:cxn ang="0">
                  <a:pos x="1022" y="939"/>
                </a:cxn>
                <a:cxn ang="0">
                  <a:pos x="1002" y="1117"/>
                </a:cxn>
                <a:cxn ang="0">
                  <a:pos x="966" y="1279"/>
                </a:cxn>
                <a:cxn ang="0">
                  <a:pos x="933" y="1421"/>
                </a:cxn>
                <a:cxn ang="0">
                  <a:pos x="891" y="1532"/>
                </a:cxn>
              </a:cxnLst>
              <a:rect l="0" t="0" r="r" b="b"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Tx/>
                <a:buChar char="–"/>
                <a:defRPr/>
              </a:pPr>
              <a:endParaRPr lang="zh-CN" altLang="en-US"/>
            </a:p>
          </p:txBody>
        </p:sp>
        <p:sp>
          <p:nvSpPr>
            <p:cNvPr id="8" name="Freeform 13"/>
            <p:cNvSpPr>
              <a:spLocks/>
            </p:cNvSpPr>
            <p:nvPr userDrawn="1"/>
          </p:nvSpPr>
          <p:spPr bwMode="ltGray">
            <a:xfrm>
              <a:off x="0" y="2610"/>
              <a:ext cx="801" cy="4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69"/>
                </a:cxn>
                <a:cxn ang="0">
                  <a:pos x="68" y="132"/>
                </a:cxn>
                <a:cxn ang="0">
                  <a:pos x="110" y="188"/>
                </a:cxn>
                <a:cxn ang="0">
                  <a:pos x="149" y="229"/>
                </a:cxn>
                <a:cxn ang="0">
                  <a:pos x="192" y="278"/>
                </a:cxn>
                <a:cxn ang="0">
                  <a:pos x="250" y="314"/>
                </a:cxn>
                <a:cxn ang="0">
                  <a:pos x="308" y="336"/>
                </a:cxn>
                <a:cxn ang="0">
                  <a:pos x="365" y="365"/>
                </a:cxn>
                <a:cxn ang="0">
                  <a:pos x="430" y="381"/>
                </a:cxn>
                <a:cxn ang="0">
                  <a:pos x="501" y="390"/>
                </a:cxn>
                <a:cxn ang="0">
                  <a:pos x="573" y="392"/>
                </a:cxn>
                <a:cxn ang="0">
                  <a:pos x="646" y="381"/>
                </a:cxn>
                <a:cxn ang="0">
                  <a:pos x="726" y="362"/>
                </a:cxn>
                <a:cxn ang="0">
                  <a:pos x="801" y="335"/>
                </a:cxn>
                <a:cxn ang="0">
                  <a:pos x="731" y="377"/>
                </a:cxn>
                <a:cxn ang="0">
                  <a:pos x="662" y="404"/>
                </a:cxn>
                <a:cxn ang="0">
                  <a:pos x="594" y="432"/>
                </a:cxn>
                <a:cxn ang="0">
                  <a:pos x="532" y="445"/>
                </a:cxn>
                <a:cxn ang="0">
                  <a:pos x="471" y="459"/>
                </a:cxn>
                <a:cxn ang="0">
                  <a:pos x="411" y="458"/>
                </a:cxn>
                <a:cxn ang="0">
                  <a:pos x="350" y="458"/>
                </a:cxn>
                <a:cxn ang="0">
                  <a:pos x="291" y="450"/>
                </a:cxn>
                <a:cxn ang="0">
                  <a:pos x="244" y="436"/>
                </a:cxn>
                <a:cxn ang="0">
                  <a:pos x="192" y="415"/>
                </a:cxn>
                <a:cxn ang="0">
                  <a:pos x="145" y="394"/>
                </a:cxn>
                <a:cxn ang="0">
                  <a:pos x="100" y="373"/>
                </a:cxn>
                <a:cxn ang="0">
                  <a:pos x="60" y="347"/>
                </a:cxn>
                <a:cxn ang="0">
                  <a:pos x="0" y="294"/>
                </a:cxn>
                <a:cxn ang="0">
                  <a:pos x="0" y="0"/>
                </a:cxn>
              </a:cxnLst>
              <a:rect l="0" t="0" r="r" b="b"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Tx/>
                <a:buChar char="–"/>
                <a:defRPr/>
              </a:pPr>
              <a:endParaRPr lang="zh-CN" altLang="en-US"/>
            </a:p>
          </p:txBody>
        </p:sp>
        <p:sp>
          <p:nvSpPr>
            <p:cNvPr id="9" name="Freeform 14"/>
            <p:cNvSpPr>
              <a:spLocks/>
            </p:cNvSpPr>
            <p:nvPr userDrawn="1"/>
          </p:nvSpPr>
          <p:spPr bwMode="ltGray">
            <a:xfrm rot="373331" flipH="1">
              <a:off x="898" y="2855"/>
              <a:ext cx="354" cy="464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0" y="25"/>
                </a:cxn>
                <a:cxn ang="0">
                  <a:pos x="3" y="26"/>
                </a:cxn>
                <a:cxn ang="0">
                  <a:pos x="14" y="29"/>
                </a:cxn>
                <a:cxn ang="0">
                  <a:pos x="29" y="36"/>
                </a:cxn>
                <a:cxn ang="0">
                  <a:pos x="46" y="47"/>
                </a:cxn>
                <a:cxn ang="0">
                  <a:pos x="66" y="62"/>
                </a:cxn>
                <a:cxn ang="0">
                  <a:pos x="84" y="80"/>
                </a:cxn>
                <a:cxn ang="0">
                  <a:pos x="102" y="103"/>
                </a:cxn>
                <a:cxn ang="0">
                  <a:pos x="116" y="132"/>
                </a:cxn>
                <a:cxn ang="0">
                  <a:pos x="117" y="120"/>
                </a:cxn>
                <a:cxn ang="0">
                  <a:pos x="115" y="107"/>
                </a:cxn>
                <a:cxn ang="0">
                  <a:pos x="108" y="90"/>
                </a:cxn>
                <a:cxn ang="0">
                  <a:pos x="99" y="74"/>
                </a:cxn>
                <a:cxn ang="0">
                  <a:pos x="89" y="58"/>
                </a:cxn>
                <a:cxn ang="0">
                  <a:pos x="78" y="45"/>
                </a:cxn>
                <a:cxn ang="0">
                  <a:pos x="67" y="36"/>
                </a:cxn>
                <a:cxn ang="0">
                  <a:pos x="58" y="32"/>
                </a:cxn>
                <a:cxn ang="0">
                  <a:pos x="69" y="29"/>
                </a:cxn>
                <a:cxn ang="0">
                  <a:pos x="79" y="28"/>
                </a:cxn>
                <a:cxn ang="0">
                  <a:pos x="89" y="26"/>
                </a:cxn>
                <a:cxn ang="0">
                  <a:pos x="98" y="25"/>
                </a:cxn>
                <a:cxn ang="0">
                  <a:pos x="105" y="24"/>
                </a:cxn>
                <a:cxn ang="0">
                  <a:pos x="109" y="22"/>
                </a:cxn>
                <a:cxn ang="0">
                  <a:pos x="113" y="21"/>
                </a:cxn>
                <a:cxn ang="0">
                  <a:pos x="114" y="21"/>
                </a:cxn>
                <a:cxn ang="0">
                  <a:pos x="75" y="0"/>
                </a:cxn>
              </a:cxnLst>
              <a:rect l="0" t="0" r="r" b="b"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Tx/>
                <a:buChar char="–"/>
                <a:defRPr/>
              </a:pPr>
              <a:endParaRPr lang="zh-CN" altLang="en-US"/>
            </a:p>
          </p:txBody>
        </p:sp>
        <p:sp>
          <p:nvSpPr>
            <p:cNvPr id="10" name="Freeform 15"/>
            <p:cNvSpPr>
              <a:spLocks/>
            </p:cNvSpPr>
            <p:nvPr userDrawn="1"/>
          </p:nvSpPr>
          <p:spPr bwMode="ltGray">
            <a:xfrm rot="373331" flipH="1">
              <a:off x="799" y="2979"/>
              <a:ext cx="87" cy="274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3" y="0"/>
                </a:cxn>
                <a:cxn ang="0">
                  <a:pos x="16" y="4"/>
                </a:cxn>
                <a:cxn ang="0">
                  <a:pos x="9" y="9"/>
                </a:cxn>
                <a:cxn ang="0">
                  <a:pos x="4" y="19"/>
                </a:cxn>
                <a:cxn ang="0">
                  <a:pos x="1" y="30"/>
                </a:cxn>
                <a:cxn ang="0">
                  <a:pos x="0" y="44"/>
                </a:cxn>
                <a:cxn ang="0">
                  <a:pos x="3" y="60"/>
                </a:cxn>
                <a:cxn ang="0">
                  <a:pos x="11" y="77"/>
                </a:cxn>
                <a:cxn ang="0">
                  <a:pos x="15" y="53"/>
                </a:cxn>
                <a:cxn ang="0">
                  <a:pos x="19" y="37"/>
                </a:cxn>
                <a:cxn ang="0">
                  <a:pos x="23" y="22"/>
                </a:cxn>
                <a:cxn ang="0">
                  <a:pos x="29" y="0"/>
                </a:cxn>
              </a:cxnLst>
              <a:rect l="0" t="0" r="r" b="b"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Tx/>
                <a:buChar char="–"/>
                <a:defRPr/>
              </a:pPr>
              <a:endParaRPr lang="zh-CN" altLang="en-US"/>
            </a:p>
          </p:txBody>
        </p:sp>
        <p:sp>
          <p:nvSpPr>
            <p:cNvPr id="11" name="Freeform 16"/>
            <p:cNvSpPr>
              <a:spLocks/>
            </p:cNvSpPr>
            <p:nvPr userDrawn="1"/>
          </p:nvSpPr>
          <p:spPr bwMode="ltGray">
            <a:xfrm>
              <a:off x="1190" y="3273"/>
              <a:ext cx="1108" cy="1047"/>
            </a:xfrm>
            <a:custGeom>
              <a:avLst/>
              <a:gdLst/>
              <a:ahLst/>
              <a:cxnLst>
                <a:cxn ang="0">
                  <a:pos x="784" y="1047"/>
                </a:cxn>
                <a:cxn ang="0">
                  <a:pos x="692" y="1011"/>
                </a:cxn>
                <a:cxn ang="0">
                  <a:pos x="607" y="945"/>
                </a:cxn>
                <a:cxn ang="0">
                  <a:pos x="517" y="861"/>
                </a:cxn>
                <a:cxn ang="0">
                  <a:pos x="432" y="776"/>
                </a:cxn>
                <a:cxn ang="0">
                  <a:pos x="350" y="677"/>
                </a:cxn>
                <a:cxn ang="0">
                  <a:pos x="266" y="563"/>
                </a:cxn>
                <a:cxn ang="0">
                  <a:pos x="188" y="447"/>
                </a:cxn>
                <a:cxn ang="0">
                  <a:pos x="122" y="325"/>
                </a:cxn>
                <a:cxn ang="0">
                  <a:pos x="65" y="211"/>
                </a:cxn>
                <a:cxn ang="0">
                  <a:pos x="21" y="101"/>
                </a:cxn>
                <a:cxn ang="0">
                  <a:pos x="0" y="0"/>
                </a:cxn>
                <a:cxn ang="0">
                  <a:pos x="109" y="217"/>
                </a:cxn>
                <a:cxn ang="0">
                  <a:pos x="209" y="378"/>
                </a:cxn>
                <a:cxn ang="0">
                  <a:pos x="294" y="500"/>
                </a:cxn>
                <a:cxn ang="0">
                  <a:pos x="373" y="590"/>
                </a:cxn>
                <a:cxn ang="0">
                  <a:pos x="441" y="661"/>
                </a:cxn>
                <a:cxn ang="0">
                  <a:pos x="506" y="713"/>
                </a:cxn>
                <a:cxn ang="0">
                  <a:pos x="564" y="754"/>
                </a:cxn>
                <a:cxn ang="0">
                  <a:pos x="620" y="801"/>
                </a:cxn>
                <a:cxn ang="0">
                  <a:pos x="754" y="899"/>
                </a:cxn>
                <a:cxn ang="0">
                  <a:pos x="925" y="977"/>
                </a:cxn>
                <a:cxn ang="0">
                  <a:pos x="1108" y="1047"/>
                </a:cxn>
                <a:cxn ang="0">
                  <a:pos x="784" y="1047"/>
                </a:cxn>
              </a:cxnLst>
              <a:rect l="0" t="0" r="r" b="b"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Tx/>
                <a:buChar char="–"/>
                <a:defRPr/>
              </a:pPr>
              <a:endParaRPr lang="zh-CN" altLang="en-US"/>
            </a:p>
          </p:txBody>
        </p:sp>
        <p:grpSp>
          <p:nvGrpSpPr>
            <p:cNvPr id="12" name="Group 17"/>
            <p:cNvGrpSpPr>
              <a:grpSpLocks/>
            </p:cNvGrpSpPr>
            <p:nvPr userDrawn="1"/>
          </p:nvGrpSpPr>
          <p:grpSpPr bwMode="auto">
            <a:xfrm rot="3220060">
              <a:off x="2636" y="751"/>
              <a:ext cx="569" cy="636"/>
              <a:chOff x="1727" y="866"/>
              <a:chExt cx="129" cy="157"/>
            </a:xfrm>
          </p:grpSpPr>
          <p:sp>
            <p:nvSpPr>
              <p:cNvPr id="36" name="Freeform 1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  <a:buFontTx/>
                  <a:buChar char="–"/>
                  <a:defRPr/>
                </a:pPr>
                <a:endParaRPr lang="zh-CN" altLang="en-US"/>
              </a:p>
            </p:txBody>
          </p:sp>
          <p:sp>
            <p:nvSpPr>
              <p:cNvPr id="37" name="Freeform 1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  <a:buFontTx/>
                  <a:buChar char="–"/>
                  <a:defRPr/>
                </a:pPr>
                <a:endParaRPr lang="zh-CN" altLang="en-US"/>
              </a:p>
            </p:txBody>
          </p:sp>
          <p:sp>
            <p:nvSpPr>
              <p:cNvPr id="38" name="Freeform 2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  <a:buFontTx/>
                  <a:buChar char="–"/>
                  <a:defRPr/>
                </a:pPr>
                <a:endParaRPr lang="zh-CN" altLang="en-US"/>
              </a:p>
            </p:txBody>
          </p:sp>
        </p:grpSp>
        <p:grpSp>
          <p:nvGrpSpPr>
            <p:cNvPr id="13" name="Group 21"/>
            <p:cNvGrpSpPr>
              <a:grpSpLocks/>
            </p:cNvGrpSpPr>
            <p:nvPr userDrawn="1"/>
          </p:nvGrpSpPr>
          <p:grpSpPr bwMode="auto">
            <a:xfrm rot="-6691250">
              <a:off x="3641" y="125"/>
              <a:ext cx="356" cy="608"/>
              <a:chOff x="1729" y="866"/>
              <a:chExt cx="129" cy="157"/>
            </a:xfrm>
          </p:grpSpPr>
          <p:sp>
            <p:nvSpPr>
              <p:cNvPr id="33" name="Freeform 22"/>
              <p:cNvSpPr>
                <a:spLocks/>
              </p:cNvSpPr>
              <p:nvPr userDrawn="1"/>
            </p:nvSpPr>
            <p:spPr bwMode="ltGray">
              <a:xfrm>
                <a:off x="1729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  <a:buFontTx/>
                  <a:buChar char="–"/>
                  <a:defRPr/>
                </a:pPr>
                <a:endParaRPr lang="zh-CN" altLang="en-US"/>
              </a:p>
            </p:txBody>
          </p:sp>
          <p:sp>
            <p:nvSpPr>
              <p:cNvPr id="34" name="Freeform 23"/>
              <p:cNvSpPr>
                <a:spLocks/>
              </p:cNvSpPr>
              <p:nvPr userDrawn="1"/>
            </p:nvSpPr>
            <p:spPr bwMode="ltGray">
              <a:xfrm>
                <a:off x="1788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  <a:buFontTx/>
                  <a:buChar char="–"/>
                  <a:defRPr/>
                </a:pPr>
                <a:endParaRPr lang="zh-CN" altLang="en-US"/>
              </a:p>
            </p:txBody>
          </p:sp>
          <p:sp>
            <p:nvSpPr>
              <p:cNvPr id="35" name="Freeform 24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  <a:buFontTx/>
                  <a:buChar char="–"/>
                  <a:defRPr/>
                </a:pPr>
                <a:endParaRPr lang="zh-CN" altLang="en-US"/>
              </a:p>
            </p:txBody>
          </p:sp>
        </p:grpSp>
        <p:grpSp>
          <p:nvGrpSpPr>
            <p:cNvPr id="14" name="Group 25"/>
            <p:cNvGrpSpPr>
              <a:grpSpLocks/>
            </p:cNvGrpSpPr>
            <p:nvPr userDrawn="1"/>
          </p:nvGrpSpPr>
          <p:grpSpPr bwMode="auto">
            <a:xfrm rot="8524840">
              <a:off x="676" y="3306"/>
              <a:ext cx="500" cy="500"/>
              <a:chOff x="1727" y="868"/>
              <a:chExt cx="129" cy="156"/>
            </a:xfrm>
          </p:grpSpPr>
          <p:sp>
            <p:nvSpPr>
              <p:cNvPr id="30" name="Freeform 26"/>
              <p:cNvSpPr>
                <a:spLocks/>
              </p:cNvSpPr>
              <p:nvPr userDrawn="1"/>
            </p:nvSpPr>
            <p:spPr bwMode="ltGray">
              <a:xfrm>
                <a:off x="1727" y="868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  <a:buFontTx/>
                  <a:buChar char="–"/>
                  <a:defRPr/>
                </a:pPr>
                <a:endParaRPr lang="zh-CN" altLang="en-US"/>
              </a:p>
            </p:txBody>
          </p:sp>
          <p:sp>
            <p:nvSpPr>
              <p:cNvPr id="31" name="Freeform 27"/>
              <p:cNvSpPr>
                <a:spLocks/>
              </p:cNvSpPr>
              <p:nvPr userDrawn="1"/>
            </p:nvSpPr>
            <p:spPr bwMode="ltGray">
              <a:xfrm>
                <a:off x="1786" y="896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  <a:buFontTx/>
                  <a:buChar char="–"/>
                  <a:defRPr/>
                </a:pPr>
                <a:endParaRPr lang="zh-CN" altLang="en-US"/>
              </a:p>
            </p:txBody>
          </p:sp>
          <p:sp>
            <p:nvSpPr>
              <p:cNvPr id="32" name="Freeform 28"/>
              <p:cNvSpPr>
                <a:spLocks/>
              </p:cNvSpPr>
              <p:nvPr userDrawn="1"/>
            </p:nvSpPr>
            <p:spPr bwMode="ltGray">
              <a:xfrm>
                <a:off x="1772" y="999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  <a:buFontTx/>
                  <a:buChar char="–"/>
                  <a:defRPr/>
                </a:pPr>
                <a:endParaRPr lang="zh-CN" altLang="en-US"/>
              </a:p>
            </p:txBody>
          </p:sp>
        </p:grpSp>
        <p:grpSp>
          <p:nvGrpSpPr>
            <p:cNvPr id="15" name="Group 29"/>
            <p:cNvGrpSpPr>
              <a:grpSpLocks/>
            </p:cNvGrpSpPr>
            <p:nvPr userDrawn="1"/>
          </p:nvGrpSpPr>
          <p:grpSpPr bwMode="auto">
            <a:xfrm rot="4106450" flipH="1">
              <a:off x="404" y="269"/>
              <a:ext cx="708" cy="891"/>
              <a:chOff x="1727" y="866"/>
              <a:chExt cx="129" cy="157"/>
            </a:xfrm>
          </p:grpSpPr>
          <p:sp>
            <p:nvSpPr>
              <p:cNvPr id="27" name="Freeform 3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  <a:buFontTx/>
                  <a:buChar char="–"/>
                  <a:defRPr/>
                </a:pPr>
                <a:endParaRPr lang="zh-CN" altLang="en-US"/>
              </a:p>
            </p:txBody>
          </p:sp>
          <p:sp>
            <p:nvSpPr>
              <p:cNvPr id="28" name="Freeform 3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  <a:buFontTx/>
                  <a:buChar char="–"/>
                  <a:defRPr/>
                </a:pPr>
                <a:endParaRPr lang="zh-CN" altLang="en-US"/>
              </a:p>
            </p:txBody>
          </p:sp>
          <p:sp>
            <p:nvSpPr>
              <p:cNvPr id="29" name="Freeform 3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  <a:buFontTx/>
                  <a:buChar char="–"/>
                  <a:defRPr/>
                </a:pPr>
                <a:endParaRPr lang="zh-CN" altLang="en-US"/>
              </a:p>
            </p:txBody>
          </p:sp>
        </p:grpSp>
        <p:grpSp>
          <p:nvGrpSpPr>
            <p:cNvPr id="16" name="Group 33"/>
            <p:cNvGrpSpPr>
              <a:grpSpLocks/>
            </p:cNvGrpSpPr>
            <p:nvPr userDrawn="1"/>
          </p:nvGrpSpPr>
          <p:grpSpPr bwMode="auto">
            <a:xfrm rot="10015322" flipH="1">
              <a:off x="4617" y="2392"/>
              <a:ext cx="708" cy="891"/>
              <a:chOff x="1727" y="866"/>
              <a:chExt cx="129" cy="157"/>
            </a:xfrm>
          </p:grpSpPr>
          <p:sp>
            <p:nvSpPr>
              <p:cNvPr id="24" name="Freeform 3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  <a:buFontTx/>
                  <a:buChar char="–"/>
                  <a:defRPr/>
                </a:pPr>
                <a:endParaRPr lang="zh-CN" altLang="en-US"/>
              </a:p>
            </p:txBody>
          </p:sp>
          <p:sp>
            <p:nvSpPr>
              <p:cNvPr id="25" name="Freeform 3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  <a:buFontTx/>
                  <a:buChar char="–"/>
                  <a:defRPr/>
                </a:pPr>
                <a:endParaRPr lang="zh-CN" altLang="en-US"/>
              </a:p>
            </p:txBody>
          </p:sp>
          <p:sp>
            <p:nvSpPr>
              <p:cNvPr id="26" name="Freeform 3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  <a:buFontTx/>
                  <a:buChar char="–"/>
                  <a:defRPr/>
                </a:pPr>
                <a:endParaRPr lang="zh-CN" altLang="en-US"/>
              </a:p>
            </p:txBody>
          </p:sp>
        </p:grpSp>
        <p:sp>
          <p:nvSpPr>
            <p:cNvPr id="17" name="Freeform 37"/>
            <p:cNvSpPr>
              <a:spLocks/>
            </p:cNvSpPr>
            <p:nvPr userDrawn="1"/>
          </p:nvSpPr>
          <p:spPr bwMode="ltGray">
            <a:xfrm>
              <a:off x="1217" y="2"/>
              <a:ext cx="862" cy="8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07"/>
                </a:cxn>
                <a:cxn ang="0">
                  <a:pos x="37" y="262"/>
                </a:cxn>
                <a:cxn ang="0">
                  <a:pos x="83" y="410"/>
                </a:cxn>
                <a:cxn ang="0">
                  <a:pos x="149" y="546"/>
                </a:cxn>
                <a:cxn ang="0">
                  <a:pos x="237" y="666"/>
                </a:cxn>
                <a:cxn ang="0">
                  <a:pos x="338" y="764"/>
                </a:cxn>
                <a:cxn ang="0">
                  <a:pos x="450" y="838"/>
                </a:cxn>
                <a:cxn ang="0">
                  <a:pos x="579" y="879"/>
                </a:cxn>
                <a:cxn ang="0">
                  <a:pos x="714" y="886"/>
                </a:cxn>
                <a:cxn ang="0">
                  <a:pos x="862" y="851"/>
                </a:cxn>
                <a:cxn ang="0">
                  <a:pos x="784" y="856"/>
                </a:cxn>
                <a:cxn ang="0">
                  <a:pos x="700" y="835"/>
                </a:cxn>
                <a:cxn ang="0">
                  <a:pos x="621" y="794"/>
                </a:cxn>
                <a:cxn ang="0">
                  <a:pos x="542" y="728"/>
                </a:cxn>
                <a:cxn ang="0">
                  <a:pos x="466" y="649"/>
                </a:cxn>
                <a:cxn ang="0">
                  <a:pos x="397" y="557"/>
                </a:cxn>
                <a:cxn ang="0">
                  <a:pos x="334" y="454"/>
                </a:cxn>
                <a:cxn ang="0">
                  <a:pos x="279" y="339"/>
                </a:cxn>
                <a:cxn ang="0">
                  <a:pos x="238" y="225"/>
                </a:cxn>
                <a:cxn ang="0">
                  <a:pos x="205" y="105"/>
                </a:cxn>
                <a:cxn ang="0">
                  <a:pos x="184" y="3"/>
                </a:cxn>
              </a:cxnLst>
              <a:rect l="0" t="0" r="r" b="b"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Tx/>
                <a:buChar char="–"/>
                <a:defRPr/>
              </a:pPr>
              <a:endParaRPr lang="zh-CN" altLang="en-US"/>
            </a:p>
          </p:txBody>
        </p:sp>
        <p:sp>
          <p:nvSpPr>
            <p:cNvPr id="18" name="Freeform 38"/>
            <p:cNvSpPr>
              <a:spLocks/>
            </p:cNvSpPr>
            <p:nvPr userDrawn="1"/>
          </p:nvSpPr>
          <p:spPr bwMode="ltGray">
            <a:xfrm rot="9832527" flipV="1">
              <a:off x="2158" y="102"/>
              <a:ext cx="681" cy="59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Tx/>
                <a:buChar char="–"/>
                <a:defRPr/>
              </a:pPr>
              <a:endParaRPr lang="zh-CN" altLang="en-US"/>
            </a:p>
          </p:txBody>
        </p:sp>
        <p:sp>
          <p:nvSpPr>
            <p:cNvPr id="19" name="Freeform 39"/>
            <p:cNvSpPr>
              <a:spLocks/>
            </p:cNvSpPr>
            <p:nvPr userDrawn="1"/>
          </p:nvSpPr>
          <p:spPr bwMode="ltGray">
            <a:xfrm rot="9832527" flipV="1">
              <a:off x="1997" y="858"/>
              <a:ext cx="330" cy="278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Tx/>
                <a:buChar char="–"/>
                <a:defRPr/>
              </a:pPr>
              <a:endParaRPr lang="zh-CN" altLang="en-US"/>
            </a:p>
          </p:txBody>
        </p:sp>
        <p:sp>
          <p:nvSpPr>
            <p:cNvPr id="20" name="Freeform 40"/>
            <p:cNvSpPr>
              <a:spLocks/>
            </p:cNvSpPr>
            <p:nvPr userDrawn="1"/>
          </p:nvSpPr>
          <p:spPr bwMode="ltGray">
            <a:xfrm rot="9832527" flipV="1">
              <a:off x="2224" y="808"/>
              <a:ext cx="123" cy="233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Tx/>
                <a:buChar char="–"/>
                <a:defRPr/>
              </a:pPr>
              <a:endParaRPr lang="zh-CN" altLang="en-US"/>
            </a:p>
          </p:txBody>
        </p:sp>
        <p:sp>
          <p:nvSpPr>
            <p:cNvPr id="21" name="Freeform 41"/>
            <p:cNvSpPr>
              <a:spLocks/>
            </p:cNvSpPr>
            <p:nvPr userDrawn="1"/>
          </p:nvSpPr>
          <p:spPr bwMode="ltGray">
            <a:xfrm>
              <a:off x="1603" y="0"/>
              <a:ext cx="124" cy="121"/>
            </a:xfrm>
            <a:custGeom>
              <a:avLst/>
              <a:gdLst/>
              <a:ahLst/>
              <a:cxnLst>
                <a:cxn ang="0">
                  <a:pos x="124" y="0"/>
                </a:cxn>
                <a:cxn ang="0">
                  <a:pos x="113" y="9"/>
                </a:cxn>
                <a:cxn ang="0">
                  <a:pos x="99" y="25"/>
                </a:cxn>
                <a:cxn ang="0">
                  <a:pos x="81" y="41"/>
                </a:cxn>
                <a:cxn ang="0">
                  <a:pos x="63" y="54"/>
                </a:cxn>
                <a:cxn ang="0">
                  <a:pos x="41" y="66"/>
                </a:cxn>
                <a:cxn ang="0">
                  <a:pos x="22" y="74"/>
                </a:cxn>
                <a:cxn ang="0">
                  <a:pos x="0" y="75"/>
                </a:cxn>
                <a:cxn ang="0">
                  <a:pos x="10" y="96"/>
                </a:cxn>
                <a:cxn ang="0">
                  <a:pos x="23" y="113"/>
                </a:cxn>
                <a:cxn ang="0">
                  <a:pos x="41" y="121"/>
                </a:cxn>
                <a:cxn ang="0">
                  <a:pos x="60" y="121"/>
                </a:cxn>
                <a:cxn ang="0">
                  <a:pos x="83" y="111"/>
                </a:cxn>
                <a:cxn ang="0">
                  <a:pos x="101" y="88"/>
                </a:cxn>
                <a:cxn ang="0">
                  <a:pos x="116" y="53"/>
                </a:cxn>
                <a:cxn ang="0">
                  <a:pos x="124" y="0"/>
                </a:cxn>
              </a:cxnLst>
              <a:rect l="0" t="0" r="r" b="b"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Tx/>
                <a:buChar char="–"/>
                <a:defRPr/>
              </a:pPr>
              <a:endParaRPr lang="zh-CN" altLang="en-US"/>
            </a:p>
          </p:txBody>
        </p:sp>
        <p:sp>
          <p:nvSpPr>
            <p:cNvPr id="22" name="Freeform 42"/>
            <p:cNvSpPr>
              <a:spLocks/>
            </p:cNvSpPr>
            <p:nvPr userDrawn="1"/>
          </p:nvSpPr>
          <p:spPr bwMode="ltGray">
            <a:xfrm rot="9832527" flipV="1">
              <a:off x="2173" y="1238"/>
              <a:ext cx="393" cy="23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6"/>
                </a:cxn>
                <a:cxn ang="0">
                  <a:pos x="16" y="14"/>
                </a:cxn>
                <a:cxn ang="0">
                  <a:pos x="28" y="24"/>
                </a:cxn>
                <a:cxn ang="0">
                  <a:pos x="41" y="37"/>
                </a:cxn>
                <a:cxn ang="0">
                  <a:pos x="58" y="53"/>
                </a:cxn>
                <a:cxn ang="0">
                  <a:pos x="73" y="70"/>
                </a:cxn>
                <a:cxn ang="0">
                  <a:pos x="88" y="90"/>
                </a:cxn>
                <a:cxn ang="0">
                  <a:pos x="100" y="113"/>
                </a:cxn>
                <a:cxn ang="0">
                  <a:pos x="112" y="137"/>
                </a:cxn>
                <a:cxn ang="0">
                  <a:pos x="120" y="165"/>
                </a:cxn>
                <a:cxn ang="0">
                  <a:pos x="124" y="196"/>
                </a:cxn>
                <a:cxn ang="0">
                  <a:pos x="126" y="228"/>
                </a:cxn>
                <a:cxn ang="0">
                  <a:pos x="120" y="264"/>
                </a:cxn>
                <a:cxn ang="0">
                  <a:pos x="109" y="302"/>
                </a:cxn>
                <a:cxn ang="0">
                  <a:pos x="92" y="342"/>
                </a:cxn>
                <a:cxn ang="0">
                  <a:pos x="67" y="386"/>
                </a:cxn>
                <a:cxn ang="0">
                  <a:pos x="39" y="436"/>
                </a:cxn>
                <a:cxn ang="0">
                  <a:pos x="21" y="482"/>
                </a:cxn>
                <a:cxn ang="0">
                  <a:pos x="10" y="525"/>
                </a:cxn>
                <a:cxn ang="0">
                  <a:pos x="6" y="566"/>
                </a:cxn>
                <a:cxn ang="0">
                  <a:pos x="6" y="605"/>
                </a:cxn>
                <a:cxn ang="0">
                  <a:pos x="8" y="641"/>
                </a:cxn>
                <a:cxn ang="0">
                  <a:pos x="12" y="673"/>
                </a:cxn>
                <a:cxn ang="0">
                  <a:pos x="14" y="704"/>
                </a:cxn>
                <a:cxn ang="0">
                  <a:pos x="41" y="688"/>
                </a:cxn>
                <a:cxn ang="0">
                  <a:pos x="39" y="680"/>
                </a:cxn>
                <a:cxn ang="0">
                  <a:pos x="36" y="657"/>
                </a:cxn>
                <a:cxn ang="0">
                  <a:pos x="33" y="622"/>
                </a:cxn>
                <a:cxn ang="0">
                  <a:pos x="35" y="575"/>
                </a:cxn>
                <a:cxn ang="0">
                  <a:pos x="41" y="519"/>
                </a:cxn>
                <a:cxn ang="0">
                  <a:pos x="58" y="455"/>
                </a:cxn>
                <a:cxn ang="0">
                  <a:pos x="86" y="386"/>
                </a:cxn>
                <a:cxn ang="0">
                  <a:pos x="129" y="313"/>
                </a:cxn>
                <a:cxn ang="0">
                  <a:pos x="143" y="279"/>
                </a:cxn>
                <a:cxn ang="0">
                  <a:pos x="149" y="235"/>
                </a:cxn>
                <a:cxn ang="0">
                  <a:pos x="144" y="184"/>
                </a:cxn>
                <a:cxn ang="0">
                  <a:pos x="131" y="134"/>
                </a:cxn>
                <a:cxn ang="0">
                  <a:pos x="109" y="85"/>
                </a:cxn>
                <a:cxn ang="0">
                  <a:pos x="81" y="44"/>
                </a:cxn>
                <a:cxn ang="0">
                  <a:pos x="44" y="14"/>
                </a:cxn>
                <a:cxn ang="0">
                  <a:pos x="0" y="0"/>
                </a:cxn>
              </a:cxnLst>
              <a:rect l="0" t="0" r="r" b="b"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Tx/>
                <a:buChar char="–"/>
                <a:defRPr/>
              </a:pPr>
              <a:endParaRPr lang="zh-CN" altLang="en-US"/>
            </a:p>
          </p:txBody>
        </p:sp>
        <p:sp>
          <p:nvSpPr>
            <p:cNvPr id="23" name="Freeform 43"/>
            <p:cNvSpPr>
              <a:spLocks/>
            </p:cNvSpPr>
            <p:nvPr userDrawn="1"/>
          </p:nvSpPr>
          <p:spPr bwMode="ltGray">
            <a:xfrm>
              <a:off x="0" y="1848"/>
              <a:ext cx="36" cy="1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" y="12"/>
                </a:cxn>
                <a:cxn ang="0">
                  <a:pos x="0" y="132"/>
                </a:cxn>
                <a:cxn ang="0">
                  <a:pos x="0" y="0"/>
                </a:cxn>
              </a:cxnLst>
              <a:rect l="0" t="0" r="r" b="b"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spcBef>
                  <a:spcPct val="20000"/>
                </a:spcBef>
                <a:buFontTx/>
                <a:buChar char="–"/>
                <a:defRPr/>
              </a:pPr>
              <a:endParaRPr lang="zh-CN" altLang="en-US"/>
            </a:p>
          </p:txBody>
        </p:sp>
      </p:grpSp>
      <p:sp>
        <p:nvSpPr>
          <p:cNvPr id="2095" name="Rectangle 47"/>
          <p:cNvSpPr>
            <a:spLocks noGrp="1" noChangeArrowheads="1"/>
          </p:cNvSpPr>
          <p:nvPr>
            <p:ph type="ctrTitle"/>
          </p:nvPr>
        </p:nvSpPr>
        <p:spPr>
          <a:xfrm>
            <a:off x="2455863" y="596900"/>
            <a:ext cx="6192837" cy="3581400"/>
          </a:xfrm>
        </p:spPr>
        <p:txBody>
          <a:bodyPr/>
          <a:lstStyle>
            <a:lvl1pPr>
              <a:defRPr sz="59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096" name="Rectangle 48"/>
          <p:cNvSpPr>
            <a:spLocks noGrp="1" noChangeArrowheads="1"/>
          </p:cNvSpPr>
          <p:nvPr>
            <p:ph type="subTitle" idx="1"/>
          </p:nvPr>
        </p:nvSpPr>
        <p:spPr>
          <a:xfrm>
            <a:off x="2489200" y="4279900"/>
            <a:ext cx="6146800" cy="1485900"/>
          </a:xfrm>
        </p:spPr>
        <p:txBody>
          <a:bodyPr/>
          <a:lstStyle>
            <a:lvl1pPr marL="0" indent="0" algn="ctr">
              <a:buFontTx/>
              <a:buNone/>
              <a:defRPr b="1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6" name="Rectangle 4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7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8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EB40A-ADBD-4035-B7A4-AF59F1C35B0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05F021-AE88-4DBB-82D1-7E62D31FD33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6225" y="103188"/>
            <a:ext cx="2060575" cy="59531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30912" cy="59531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5D5B09-D930-48AD-8794-1521F83695A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8D7952-42B1-4B35-9067-5337F6913E1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575829-B3D3-409B-A25F-2AFBD4C59FA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E21CAC-B282-47D7-8347-C77C9A23761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8ED7D0-975D-4819-8D9E-9116EC8AD28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B647F0-E0F2-4DAB-BDD1-0F368D8CC8B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5425AA-9BC1-49D0-A280-F24D8E15A12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2B66F5-7D90-4729-B0C4-4864BEA56F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1698BB-FDCA-4D96-8760-E82788722F3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-7938" y="0"/>
            <a:ext cx="2833688" cy="6856413"/>
            <a:chOff x="-5" y="0"/>
            <a:chExt cx="1785" cy="4319"/>
          </a:xfrm>
        </p:grpSpPr>
        <p:sp>
          <p:nvSpPr>
            <p:cNvPr id="1027" name="Freeform 3"/>
            <p:cNvSpPr>
              <a:spLocks/>
            </p:cNvSpPr>
            <p:nvPr/>
          </p:nvSpPr>
          <p:spPr bwMode="ltGray">
            <a:xfrm>
              <a:off x="-5" y="3262"/>
              <a:ext cx="472" cy="802"/>
            </a:xfrm>
            <a:custGeom>
              <a:avLst/>
              <a:gdLst/>
              <a:ahLst/>
              <a:cxnLst>
                <a:cxn ang="0">
                  <a:pos x="5" y="32"/>
                </a:cxn>
                <a:cxn ang="0">
                  <a:pos x="189" y="26"/>
                </a:cxn>
                <a:cxn ang="0">
                  <a:pos x="309" y="66"/>
                </a:cxn>
                <a:cxn ang="0">
                  <a:pos x="357" y="98"/>
                </a:cxn>
                <a:cxn ang="0">
                  <a:pos x="413" y="162"/>
                </a:cxn>
                <a:cxn ang="0">
                  <a:pos x="437" y="250"/>
                </a:cxn>
                <a:cxn ang="0">
                  <a:pos x="397" y="530"/>
                </a:cxn>
                <a:cxn ang="0">
                  <a:pos x="341" y="634"/>
                </a:cxn>
                <a:cxn ang="0">
                  <a:pos x="173" y="714"/>
                </a:cxn>
                <a:cxn ang="0">
                  <a:pos x="77" y="730"/>
                </a:cxn>
                <a:cxn ang="0">
                  <a:pos x="69" y="802"/>
                </a:cxn>
                <a:cxn ang="0">
                  <a:pos x="7" y="788"/>
                </a:cxn>
                <a:cxn ang="0">
                  <a:pos x="5" y="751"/>
                </a:cxn>
                <a:cxn ang="0">
                  <a:pos x="37" y="722"/>
                </a:cxn>
                <a:cxn ang="0">
                  <a:pos x="5" y="670"/>
                </a:cxn>
                <a:cxn ang="0">
                  <a:pos x="5" y="32"/>
                </a:cxn>
              </a:cxnLst>
              <a:rect l="0" t="0" r="r" b="b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spcBef>
                  <a:spcPct val="20000"/>
                </a:spcBef>
                <a:buFontTx/>
                <a:buChar char="–"/>
                <a:defRPr/>
              </a:pPr>
              <a:endParaRPr lang="zh-CN" altLang="en-US"/>
            </a:p>
          </p:txBody>
        </p:sp>
        <p:grpSp>
          <p:nvGrpSpPr>
            <p:cNvPr id="1033" name="Group 4"/>
            <p:cNvGrpSpPr>
              <a:grpSpLocks/>
            </p:cNvGrpSpPr>
            <p:nvPr/>
          </p:nvGrpSpPr>
          <p:grpSpPr bwMode="auto">
            <a:xfrm rot="14964908" flipH="1">
              <a:off x="104" y="2441"/>
              <a:ext cx="452" cy="444"/>
              <a:chOff x="1727" y="866"/>
              <a:chExt cx="129" cy="157"/>
            </a:xfrm>
          </p:grpSpPr>
          <p:sp>
            <p:nvSpPr>
              <p:cNvPr id="1029" name="Freeform 5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  <a:buFontTx/>
                  <a:buChar char="–"/>
                  <a:defRPr/>
                </a:pPr>
                <a:endParaRPr lang="zh-CN" altLang="en-US"/>
              </a:p>
            </p:txBody>
          </p:sp>
          <p:sp>
            <p:nvSpPr>
              <p:cNvPr id="1030" name="Freeform 6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  <a:buFontTx/>
                  <a:buChar char="–"/>
                  <a:defRPr/>
                </a:pPr>
                <a:endParaRPr lang="zh-CN" altLang="en-US"/>
              </a:p>
            </p:txBody>
          </p:sp>
          <p:sp>
            <p:nvSpPr>
              <p:cNvPr id="1031" name="Freeform 7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  <a:buFontTx/>
                  <a:buChar char="–"/>
                  <a:defRPr/>
                </a:pPr>
                <a:endParaRPr lang="zh-CN" altLang="en-US"/>
              </a:p>
            </p:txBody>
          </p:sp>
        </p:grpSp>
        <p:sp>
          <p:nvSpPr>
            <p:cNvPr id="1032" name="Freeform 8"/>
            <p:cNvSpPr>
              <a:spLocks/>
            </p:cNvSpPr>
            <p:nvPr/>
          </p:nvSpPr>
          <p:spPr bwMode="ltGray">
            <a:xfrm>
              <a:off x="90" y="1736"/>
              <a:ext cx="710" cy="768"/>
            </a:xfrm>
            <a:custGeom>
              <a:avLst/>
              <a:gdLst/>
              <a:ahLst/>
              <a:cxnLst>
                <a:cxn ang="0">
                  <a:pos x="14" y="416"/>
                </a:cxn>
                <a:cxn ang="0">
                  <a:pos x="14" y="272"/>
                </a:cxn>
                <a:cxn ang="0">
                  <a:pos x="102" y="144"/>
                </a:cxn>
                <a:cxn ang="0">
                  <a:pos x="150" y="96"/>
                </a:cxn>
                <a:cxn ang="0">
                  <a:pos x="198" y="64"/>
                </a:cxn>
                <a:cxn ang="0">
                  <a:pos x="350" y="0"/>
                </a:cxn>
                <a:cxn ang="0">
                  <a:pos x="534" y="8"/>
                </a:cxn>
                <a:cxn ang="0">
                  <a:pos x="662" y="96"/>
                </a:cxn>
                <a:cxn ang="0">
                  <a:pos x="710" y="200"/>
                </a:cxn>
                <a:cxn ang="0">
                  <a:pos x="702" y="400"/>
                </a:cxn>
                <a:cxn ang="0">
                  <a:pos x="678" y="448"/>
                </a:cxn>
                <a:cxn ang="0">
                  <a:pos x="550" y="632"/>
                </a:cxn>
                <a:cxn ang="0">
                  <a:pos x="518" y="656"/>
                </a:cxn>
                <a:cxn ang="0">
                  <a:pos x="470" y="664"/>
                </a:cxn>
                <a:cxn ang="0">
                  <a:pos x="518" y="680"/>
                </a:cxn>
                <a:cxn ang="0">
                  <a:pos x="566" y="696"/>
                </a:cxn>
                <a:cxn ang="0">
                  <a:pos x="574" y="720"/>
                </a:cxn>
                <a:cxn ang="0">
                  <a:pos x="526" y="736"/>
                </a:cxn>
                <a:cxn ang="0">
                  <a:pos x="502" y="752"/>
                </a:cxn>
                <a:cxn ang="0">
                  <a:pos x="454" y="768"/>
                </a:cxn>
                <a:cxn ang="0">
                  <a:pos x="438" y="712"/>
                </a:cxn>
                <a:cxn ang="0">
                  <a:pos x="246" y="688"/>
                </a:cxn>
                <a:cxn ang="0">
                  <a:pos x="134" y="648"/>
                </a:cxn>
                <a:cxn ang="0">
                  <a:pos x="110" y="624"/>
                </a:cxn>
                <a:cxn ang="0">
                  <a:pos x="78" y="576"/>
                </a:cxn>
                <a:cxn ang="0">
                  <a:pos x="54" y="464"/>
                </a:cxn>
                <a:cxn ang="0">
                  <a:pos x="30" y="408"/>
                </a:cxn>
                <a:cxn ang="0">
                  <a:pos x="22" y="384"/>
                </a:cxn>
                <a:cxn ang="0">
                  <a:pos x="14" y="416"/>
                </a:cxn>
              </a:cxnLst>
              <a:rect l="0" t="0" r="r" b="b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spcBef>
                  <a:spcPct val="20000"/>
                </a:spcBef>
                <a:buFontTx/>
                <a:buChar char="–"/>
                <a:defRPr/>
              </a:pPr>
              <a:endParaRPr lang="zh-CN" altLang="en-US"/>
            </a:p>
          </p:txBody>
        </p:sp>
        <p:grpSp>
          <p:nvGrpSpPr>
            <p:cNvPr id="1035" name="Group 9"/>
            <p:cNvGrpSpPr>
              <a:grpSpLocks/>
            </p:cNvGrpSpPr>
            <p:nvPr/>
          </p:nvGrpSpPr>
          <p:grpSpPr bwMode="auto">
            <a:xfrm rot="416244">
              <a:off x="9" y="1746"/>
              <a:ext cx="1771" cy="1741"/>
              <a:chOff x="41" y="2787"/>
              <a:chExt cx="902" cy="833"/>
            </a:xfrm>
          </p:grpSpPr>
          <p:sp>
            <p:nvSpPr>
              <p:cNvPr id="1034" name="Freeform 10"/>
              <p:cNvSpPr>
                <a:spLocks/>
              </p:cNvSpPr>
              <p:nvPr userDrawn="1"/>
            </p:nvSpPr>
            <p:spPr bwMode="ltGray">
              <a:xfrm rot="373331" flipH="1">
                <a:off x="125" y="2787"/>
                <a:ext cx="313" cy="303"/>
              </a:xfrm>
              <a:custGeom>
                <a:avLst/>
                <a:gdLst/>
                <a:ahLst/>
                <a:cxnLst>
                  <a:cxn ang="0">
                    <a:pos x="46" y="210"/>
                  </a:cxn>
                  <a:cxn ang="0">
                    <a:pos x="37" y="198"/>
                  </a:cxn>
                  <a:cxn ang="0">
                    <a:pos x="26" y="181"/>
                  </a:cxn>
                  <a:cxn ang="0">
                    <a:pos x="15" y="159"/>
                  </a:cxn>
                  <a:cxn ang="0">
                    <a:pos x="5" y="135"/>
                  </a:cxn>
                  <a:cxn ang="0">
                    <a:pos x="0" y="109"/>
                  </a:cxn>
                  <a:cxn ang="0">
                    <a:pos x="1" y="82"/>
                  </a:cxn>
                  <a:cxn ang="0">
                    <a:pos x="9" y="57"/>
                  </a:cxn>
                  <a:cxn ang="0">
                    <a:pos x="27" y="35"/>
                  </a:cxn>
                  <a:cxn ang="0">
                    <a:pos x="45" y="22"/>
                  </a:cxn>
                  <a:cxn ang="0">
                    <a:pos x="60" y="12"/>
                  </a:cxn>
                  <a:cxn ang="0">
                    <a:pos x="72" y="7"/>
                  </a:cxn>
                  <a:cxn ang="0">
                    <a:pos x="81" y="5"/>
                  </a:cxn>
                  <a:cxn ang="0">
                    <a:pos x="88" y="5"/>
                  </a:cxn>
                  <a:cxn ang="0">
                    <a:pos x="104" y="0"/>
                  </a:cxn>
                  <a:cxn ang="0">
                    <a:pos x="148" y="8"/>
                  </a:cxn>
                  <a:cxn ang="0">
                    <a:pos x="160" y="12"/>
                  </a:cxn>
                  <a:cxn ang="0">
                    <a:pos x="172" y="15"/>
                  </a:cxn>
                  <a:cxn ang="0">
                    <a:pos x="182" y="19"/>
                  </a:cxn>
                  <a:cxn ang="0">
                    <a:pos x="190" y="23"/>
                  </a:cxn>
                  <a:cxn ang="0">
                    <a:pos x="198" y="27"/>
                  </a:cxn>
                  <a:cxn ang="0">
                    <a:pos x="205" y="32"/>
                  </a:cxn>
                  <a:cxn ang="0">
                    <a:pos x="211" y="38"/>
                  </a:cxn>
                  <a:cxn ang="0">
                    <a:pos x="217" y="45"/>
                  </a:cxn>
                  <a:cxn ang="0">
                    <a:pos x="205" y="40"/>
                  </a:cxn>
                  <a:cxn ang="0">
                    <a:pos x="194" y="36"/>
                  </a:cxn>
                  <a:cxn ang="0">
                    <a:pos x="183" y="33"/>
                  </a:cxn>
                  <a:cxn ang="0">
                    <a:pos x="172" y="30"/>
                  </a:cxn>
                  <a:cxn ang="0">
                    <a:pos x="163" y="27"/>
                  </a:cxn>
                  <a:cxn ang="0">
                    <a:pos x="153" y="26"/>
                  </a:cxn>
                  <a:cxn ang="0">
                    <a:pos x="143" y="24"/>
                  </a:cxn>
                  <a:cxn ang="0">
                    <a:pos x="134" y="24"/>
                  </a:cxn>
                  <a:cxn ang="0">
                    <a:pos x="125" y="24"/>
                  </a:cxn>
                  <a:cxn ang="0">
                    <a:pos x="116" y="25"/>
                  </a:cxn>
                  <a:cxn ang="0">
                    <a:pos x="107" y="27"/>
                  </a:cxn>
                  <a:cxn ang="0">
                    <a:pos x="99" y="29"/>
                  </a:cxn>
                  <a:cxn ang="0">
                    <a:pos x="91" y="33"/>
                  </a:cxn>
                  <a:cxn ang="0">
                    <a:pos x="82" y="36"/>
                  </a:cxn>
                  <a:cxn ang="0">
                    <a:pos x="74" y="41"/>
                  </a:cxn>
                  <a:cxn ang="0">
                    <a:pos x="66" y="46"/>
                  </a:cxn>
                  <a:cxn ang="0">
                    <a:pos x="52" y="61"/>
                  </a:cxn>
                  <a:cxn ang="0">
                    <a:pos x="42" y="80"/>
                  </a:cxn>
                  <a:cxn ang="0">
                    <a:pos x="37" y="103"/>
                  </a:cxn>
                  <a:cxn ang="0">
                    <a:pos x="35" y="126"/>
                  </a:cxn>
                  <a:cxn ang="0">
                    <a:pos x="35" y="151"/>
                  </a:cxn>
                  <a:cxn ang="0">
                    <a:pos x="38" y="174"/>
                  </a:cxn>
                  <a:cxn ang="0">
                    <a:pos x="41" y="194"/>
                  </a:cxn>
                  <a:cxn ang="0">
                    <a:pos x="46" y="210"/>
                  </a:cxn>
                </a:cxnLst>
                <a:rect l="0" t="0" r="r" b="b"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  <a:buFontTx/>
                  <a:buChar char="–"/>
                  <a:defRPr/>
                </a:pPr>
                <a:endParaRPr lang="zh-CN" altLang="en-US"/>
              </a:p>
            </p:txBody>
          </p:sp>
          <p:sp>
            <p:nvSpPr>
              <p:cNvPr id="2" name="Freeform 11"/>
              <p:cNvSpPr>
                <a:spLocks/>
              </p:cNvSpPr>
              <p:nvPr userDrawn="1"/>
            </p:nvSpPr>
            <p:spPr bwMode="ltGray">
              <a:xfrm rot="373331" flipH="1">
                <a:off x="41" y="2843"/>
                <a:ext cx="262" cy="308"/>
              </a:xfrm>
              <a:custGeom>
                <a:avLst/>
                <a:gdLst/>
                <a:ahLst/>
                <a:cxnLst>
                  <a:cxn ang="0">
                    <a:pos x="109" y="0"/>
                  </a:cxn>
                  <a:cxn ang="0">
                    <a:pos x="112" y="2"/>
                  </a:cxn>
                  <a:cxn ang="0">
                    <a:pos x="118" y="8"/>
                  </a:cxn>
                  <a:cxn ang="0">
                    <a:pos x="127" y="18"/>
                  </a:cxn>
                  <a:cxn ang="0">
                    <a:pos x="137" y="33"/>
                  </a:cxn>
                  <a:cxn ang="0">
                    <a:pos x="145" y="52"/>
                  </a:cxn>
                  <a:cxn ang="0">
                    <a:pos x="150" y="76"/>
                  </a:cxn>
                  <a:cxn ang="0">
                    <a:pos x="150" y="105"/>
                  </a:cxn>
                  <a:cxn ang="0">
                    <a:pos x="144" y="139"/>
                  </a:cxn>
                  <a:cxn ang="0">
                    <a:pos x="140" y="149"/>
                  </a:cxn>
                  <a:cxn ang="0">
                    <a:pos x="136" y="157"/>
                  </a:cxn>
                  <a:cxn ang="0">
                    <a:pos x="131" y="165"/>
                  </a:cxn>
                  <a:cxn ang="0">
                    <a:pos x="125" y="173"/>
                  </a:cxn>
                  <a:cxn ang="0">
                    <a:pos x="117" y="180"/>
                  </a:cxn>
                  <a:cxn ang="0">
                    <a:pos x="110" y="185"/>
                  </a:cxn>
                  <a:cxn ang="0">
                    <a:pos x="102" y="191"/>
                  </a:cxn>
                  <a:cxn ang="0">
                    <a:pos x="92" y="195"/>
                  </a:cxn>
                  <a:cxn ang="0">
                    <a:pos x="82" y="197"/>
                  </a:cxn>
                  <a:cxn ang="0">
                    <a:pos x="72" y="200"/>
                  </a:cxn>
                  <a:cxn ang="0">
                    <a:pos x="61" y="201"/>
                  </a:cxn>
                  <a:cxn ang="0">
                    <a:pos x="49" y="201"/>
                  </a:cxn>
                  <a:cxn ang="0">
                    <a:pos x="37" y="200"/>
                  </a:cxn>
                  <a:cxn ang="0">
                    <a:pos x="25" y="197"/>
                  </a:cxn>
                  <a:cxn ang="0">
                    <a:pos x="12" y="193"/>
                  </a:cxn>
                  <a:cxn ang="0">
                    <a:pos x="0" y="188"/>
                  </a:cxn>
                  <a:cxn ang="0">
                    <a:pos x="11" y="195"/>
                  </a:cxn>
                  <a:cxn ang="0">
                    <a:pos x="22" y="200"/>
                  </a:cxn>
                  <a:cxn ang="0">
                    <a:pos x="33" y="205"/>
                  </a:cxn>
                  <a:cxn ang="0">
                    <a:pos x="43" y="208"/>
                  </a:cxn>
                  <a:cxn ang="0">
                    <a:pos x="53" y="211"/>
                  </a:cxn>
                  <a:cxn ang="0">
                    <a:pos x="63" y="212"/>
                  </a:cxn>
                  <a:cxn ang="0">
                    <a:pos x="73" y="213"/>
                  </a:cxn>
                  <a:cxn ang="0">
                    <a:pos x="83" y="213"/>
                  </a:cxn>
                  <a:cxn ang="0">
                    <a:pos x="91" y="212"/>
                  </a:cxn>
                  <a:cxn ang="0">
                    <a:pos x="100" y="210"/>
                  </a:cxn>
                  <a:cxn ang="0">
                    <a:pos x="108" y="208"/>
                  </a:cxn>
                  <a:cxn ang="0">
                    <a:pos x="116" y="206"/>
                  </a:cxn>
                  <a:cxn ang="0">
                    <a:pos x="123" y="203"/>
                  </a:cxn>
                  <a:cxn ang="0">
                    <a:pos x="130" y="199"/>
                  </a:cxn>
                  <a:cxn ang="0">
                    <a:pos x="136" y="195"/>
                  </a:cxn>
                  <a:cxn ang="0">
                    <a:pos x="142" y="191"/>
                  </a:cxn>
                  <a:cxn ang="0">
                    <a:pos x="158" y="176"/>
                  </a:cxn>
                  <a:cxn ang="0">
                    <a:pos x="169" y="161"/>
                  </a:cxn>
                  <a:cxn ang="0">
                    <a:pos x="176" y="144"/>
                  </a:cxn>
                  <a:cxn ang="0">
                    <a:pos x="179" y="128"/>
                  </a:cxn>
                  <a:cxn ang="0">
                    <a:pos x="181" y="111"/>
                  </a:cxn>
                  <a:cxn ang="0">
                    <a:pos x="181" y="95"/>
                  </a:cxn>
                  <a:cxn ang="0">
                    <a:pos x="182" y="79"/>
                  </a:cxn>
                  <a:cxn ang="0">
                    <a:pos x="173" y="46"/>
                  </a:cxn>
                  <a:cxn ang="0">
                    <a:pos x="156" y="21"/>
                  </a:cxn>
                  <a:cxn ang="0">
                    <a:pos x="151" y="18"/>
                  </a:cxn>
                  <a:cxn ang="0">
                    <a:pos x="147" y="15"/>
                  </a:cxn>
                  <a:cxn ang="0">
                    <a:pos x="142" y="13"/>
                  </a:cxn>
                  <a:cxn ang="0">
                    <a:pos x="138" y="11"/>
                  </a:cxn>
                  <a:cxn ang="0">
                    <a:pos x="132" y="9"/>
                  </a:cxn>
                  <a:cxn ang="0">
                    <a:pos x="126" y="6"/>
                  </a:cxn>
                  <a:cxn ang="0">
                    <a:pos x="119" y="3"/>
                  </a:cxn>
                  <a:cxn ang="0">
                    <a:pos x="109" y="0"/>
                  </a:cxn>
                </a:cxnLst>
                <a:rect l="0" t="0" r="r" b="b"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  <a:buFontTx/>
                  <a:buChar char="–"/>
                  <a:defRPr/>
                </a:pPr>
                <a:endParaRPr lang="zh-CN" altLang="en-US"/>
              </a:p>
            </p:txBody>
          </p:sp>
          <p:sp>
            <p:nvSpPr>
              <p:cNvPr id="3" name="Freeform 12"/>
              <p:cNvSpPr>
                <a:spLocks/>
              </p:cNvSpPr>
              <p:nvPr userDrawn="1"/>
            </p:nvSpPr>
            <p:spPr bwMode="ltGray">
              <a:xfrm rot="373331" flipH="1">
                <a:off x="121" y="2907"/>
                <a:ext cx="93" cy="156"/>
              </a:xfrm>
              <a:custGeom>
                <a:avLst/>
                <a:gdLst/>
                <a:ahLst/>
                <a:cxnLst>
                  <a:cxn ang="0">
                    <a:pos x="94" y="0"/>
                  </a:cxn>
                  <a:cxn ang="0">
                    <a:pos x="105" y="9"/>
                  </a:cxn>
                  <a:cxn ang="0">
                    <a:pos x="115" y="27"/>
                  </a:cxn>
                  <a:cxn ang="0">
                    <a:pos x="123" y="50"/>
                  </a:cxn>
                  <a:cxn ang="0">
                    <a:pos x="128" y="78"/>
                  </a:cxn>
                  <a:cxn ang="0">
                    <a:pos x="127" y="111"/>
                  </a:cxn>
                  <a:cxn ang="0">
                    <a:pos x="116" y="145"/>
                  </a:cxn>
                  <a:cxn ang="0">
                    <a:pos x="94" y="181"/>
                  </a:cxn>
                  <a:cxn ang="0">
                    <a:pos x="60" y="217"/>
                  </a:cxn>
                  <a:cxn ang="0">
                    <a:pos x="49" y="213"/>
                  </a:cxn>
                  <a:cxn ang="0">
                    <a:pos x="38" y="210"/>
                  </a:cxn>
                  <a:cxn ang="0">
                    <a:pos x="26" y="205"/>
                  </a:cxn>
                  <a:cxn ang="0">
                    <a:pos x="16" y="201"/>
                  </a:cxn>
                  <a:cxn ang="0">
                    <a:pos x="8" y="196"/>
                  </a:cxn>
                  <a:cxn ang="0">
                    <a:pos x="2" y="190"/>
                  </a:cxn>
                  <a:cxn ang="0">
                    <a:pos x="0" y="183"/>
                  </a:cxn>
                  <a:cxn ang="0">
                    <a:pos x="1" y="178"/>
                  </a:cxn>
                  <a:cxn ang="0">
                    <a:pos x="13" y="171"/>
                  </a:cxn>
                  <a:cxn ang="0">
                    <a:pos x="29" y="161"/>
                  </a:cxn>
                  <a:cxn ang="0">
                    <a:pos x="46" y="150"/>
                  </a:cxn>
                  <a:cxn ang="0">
                    <a:pos x="63" y="134"/>
                  </a:cxn>
                  <a:cxn ang="0">
                    <a:pos x="79" y="112"/>
                  </a:cxn>
                  <a:cxn ang="0">
                    <a:pos x="91" y="83"/>
                  </a:cxn>
                  <a:cxn ang="0">
                    <a:pos x="97" y="46"/>
                  </a:cxn>
                  <a:cxn ang="0">
                    <a:pos x="94" y="0"/>
                  </a:cxn>
                </a:cxnLst>
                <a:rect l="0" t="0" r="r" b="b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  <a:buFontTx/>
                  <a:buChar char="–"/>
                  <a:defRPr/>
                </a:pPr>
                <a:endParaRPr lang="zh-CN" altLang="en-US"/>
              </a:p>
            </p:txBody>
          </p:sp>
          <p:sp>
            <p:nvSpPr>
              <p:cNvPr id="4" name="Freeform 13"/>
              <p:cNvSpPr>
                <a:spLocks/>
              </p:cNvSpPr>
              <p:nvPr userDrawn="1"/>
            </p:nvSpPr>
            <p:spPr bwMode="ltGray">
              <a:xfrm rot="373331" flipH="1">
                <a:off x="313" y="3110"/>
                <a:ext cx="85" cy="93"/>
              </a:xfrm>
              <a:custGeom>
                <a:avLst/>
                <a:gdLst/>
                <a:ahLst/>
                <a:cxnLst>
                  <a:cxn ang="0">
                    <a:pos x="75" y="0"/>
                  </a:cxn>
                  <a:cxn ang="0">
                    <a:pos x="0" y="25"/>
                  </a:cxn>
                  <a:cxn ang="0">
                    <a:pos x="3" y="26"/>
                  </a:cxn>
                  <a:cxn ang="0">
                    <a:pos x="14" y="29"/>
                  </a:cxn>
                  <a:cxn ang="0">
                    <a:pos x="29" y="36"/>
                  </a:cxn>
                  <a:cxn ang="0">
                    <a:pos x="46" y="47"/>
                  </a:cxn>
                  <a:cxn ang="0">
                    <a:pos x="66" y="62"/>
                  </a:cxn>
                  <a:cxn ang="0">
                    <a:pos x="84" y="80"/>
                  </a:cxn>
                  <a:cxn ang="0">
                    <a:pos x="102" y="103"/>
                  </a:cxn>
                  <a:cxn ang="0">
                    <a:pos x="116" y="132"/>
                  </a:cxn>
                  <a:cxn ang="0">
                    <a:pos x="117" y="120"/>
                  </a:cxn>
                  <a:cxn ang="0">
                    <a:pos x="115" y="107"/>
                  </a:cxn>
                  <a:cxn ang="0">
                    <a:pos x="108" y="90"/>
                  </a:cxn>
                  <a:cxn ang="0">
                    <a:pos x="99" y="74"/>
                  </a:cxn>
                  <a:cxn ang="0">
                    <a:pos x="89" y="58"/>
                  </a:cxn>
                  <a:cxn ang="0">
                    <a:pos x="78" y="45"/>
                  </a:cxn>
                  <a:cxn ang="0">
                    <a:pos x="67" y="36"/>
                  </a:cxn>
                  <a:cxn ang="0">
                    <a:pos x="58" y="32"/>
                  </a:cxn>
                  <a:cxn ang="0">
                    <a:pos x="69" y="29"/>
                  </a:cxn>
                  <a:cxn ang="0">
                    <a:pos x="79" y="28"/>
                  </a:cxn>
                  <a:cxn ang="0">
                    <a:pos x="89" y="26"/>
                  </a:cxn>
                  <a:cxn ang="0">
                    <a:pos x="98" y="25"/>
                  </a:cxn>
                  <a:cxn ang="0">
                    <a:pos x="105" y="24"/>
                  </a:cxn>
                  <a:cxn ang="0">
                    <a:pos x="109" y="22"/>
                  </a:cxn>
                  <a:cxn ang="0">
                    <a:pos x="113" y="21"/>
                  </a:cxn>
                  <a:cxn ang="0">
                    <a:pos x="114" y="21"/>
                  </a:cxn>
                  <a:cxn ang="0">
                    <a:pos x="75" y="0"/>
                  </a:cxn>
                </a:cxnLst>
                <a:rect l="0" t="0" r="r" b="b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  <a:buFontTx/>
                  <a:buChar char="–"/>
                  <a:defRPr/>
                </a:pPr>
                <a:endParaRPr lang="zh-CN" altLang="en-US"/>
              </a:p>
            </p:txBody>
          </p:sp>
          <p:sp>
            <p:nvSpPr>
              <p:cNvPr id="5" name="Freeform 14"/>
              <p:cNvSpPr>
                <a:spLocks/>
              </p:cNvSpPr>
              <p:nvPr userDrawn="1"/>
            </p:nvSpPr>
            <p:spPr bwMode="ltGray">
              <a:xfrm rot="373331" flipH="1">
                <a:off x="289" y="3133"/>
                <a:ext cx="21" cy="55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23" y="0"/>
                  </a:cxn>
                  <a:cxn ang="0">
                    <a:pos x="16" y="4"/>
                  </a:cxn>
                  <a:cxn ang="0">
                    <a:pos x="9" y="9"/>
                  </a:cxn>
                  <a:cxn ang="0">
                    <a:pos x="4" y="19"/>
                  </a:cxn>
                  <a:cxn ang="0">
                    <a:pos x="1" y="30"/>
                  </a:cxn>
                  <a:cxn ang="0">
                    <a:pos x="0" y="44"/>
                  </a:cxn>
                  <a:cxn ang="0">
                    <a:pos x="3" y="60"/>
                  </a:cxn>
                  <a:cxn ang="0">
                    <a:pos x="11" y="77"/>
                  </a:cxn>
                  <a:cxn ang="0">
                    <a:pos x="15" y="53"/>
                  </a:cxn>
                  <a:cxn ang="0">
                    <a:pos x="19" y="37"/>
                  </a:cxn>
                  <a:cxn ang="0">
                    <a:pos x="23" y="22"/>
                  </a:cxn>
                  <a:cxn ang="0">
                    <a:pos x="29" y="0"/>
                  </a:cxn>
                </a:cxnLst>
                <a:rect l="0" t="0" r="r" b="b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  <a:buFontTx/>
                  <a:buChar char="–"/>
                  <a:defRPr/>
                </a:pPr>
                <a:endParaRPr lang="zh-CN" altLang="en-US"/>
              </a:p>
            </p:txBody>
          </p:sp>
          <p:grpSp>
            <p:nvGrpSpPr>
              <p:cNvPr id="6" name="Group 15"/>
              <p:cNvGrpSpPr>
                <a:grpSpLocks/>
              </p:cNvGrpSpPr>
              <p:nvPr userDrawn="1"/>
            </p:nvGrpSpPr>
            <p:grpSpPr bwMode="auto">
              <a:xfrm rot="10886446" flipH="1">
                <a:off x="335" y="3251"/>
                <a:ext cx="608" cy="369"/>
                <a:chOff x="-366" y="1704"/>
                <a:chExt cx="608" cy="369"/>
              </a:xfrm>
            </p:grpSpPr>
            <p:sp>
              <p:nvSpPr>
                <p:cNvPr id="1040" name="Freeform 16"/>
                <p:cNvSpPr>
                  <a:spLocks/>
                </p:cNvSpPr>
                <p:nvPr userDrawn="1"/>
              </p:nvSpPr>
              <p:spPr bwMode="ltGray">
                <a:xfrm rot="4200091">
                  <a:off x="-243" y="1807"/>
                  <a:ext cx="143" cy="390"/>
                </a:xfrm>
                <a:custGeom>
                  <a:avLst/>
                  <a:gdLst/>
                  <a:ahLst/>
                  <a:cxnLst>
                    <a:cxn ang="0">
                      <a:pos x="12" y="44"/>
                    </a:cxn>
                    <a:cxn ang="0">
                      <a:pos x="6" y="72"/>
                    </a:cxn>
                    <a:cxn ang="0">
                      <a:pos x="3" y="99"/>
                    </a:cxn>
                    <a:cxn ang="0">
                      <a:pos x="0" y="125"/>
                    </a:cxn>
                    <a:cxn ang="0">
                      <a:pos x="0" y="151"/>
                    </a:cxn>
                    <a:cxn ang="0">
                      <a:pos x="3" y="180"/>
                    </a:cxn>
                    <a:cxn ang="0">
                      <a:pos x="7" y="211"/>
                    </a:cxn>
                    <a:cxn ang="0">
                      <a:pos x="16" y="247"/>
                    </a:cxn>
                    <a:cxn ang="0">
                      <a:pos x="29" y="287"/>
                    </a:cxn>
                    <a:cxn ang="0">
                      <a:pos x="43" y="325"/>
                    </a:cxn>
                    <a:cxn ang="0">
                      <a:pos x="61" y="364"/>
                    </a:cxn>
                    <a:cxn ang="0">
                      <a:pos x="83" y="406"/>
                    </a:cxn>
                    <a:cxn ang="0">
                      <a:pos x="106" y="446"/>
                    </a:cxn>
                    <a:cxn ang="0">
                      <a:pos x="132" y="483"/>
                    </a:cxn>
                    <a:cxn ang="0">
                      <a:pos x="157" y="516"/>
                    </a:cxn>
                    <a:cxn ang="0">
                      <a:pos x="182" y="544"/>
                    </a:cxn>
                    <a:cxn ang="0">
                      <a:pos x="207" y="564"/>
                    </a:cxn>
                    <a:cxn ang="0">
                      <a:pos x="160" y="501"/>
                    </a:cxn>
                    <a:cxn ang="0">
                      <a:pos x="127" y="448"/>
                    </a:cxn>
                    <a:cxn ang="0">
                      <a:pos x="103" y="405"/>
                    </a:cxn>
                    <a:cxn ang="0">
                      <a:pos x="87" y="368"/>
                    </a:cxn>
                    <a:cxn ang="0">
                      <a:pos x="75" y="337"/>
                    </a:cxn>
                    <a:cxn ang="0">
                      <a:pos x="68" y="309"/>
                    </a:cxn>
                    <a:cxn ang="0">
                      <a:pos x="63" y="285"/>
                    </a:cxn>
                    <a:cxn ang="0">
                      <a:pos x="56" y="261"/>
                    </a:cxn>
                    <a:cxn ang="0">
                      <a:pos x="44" y="205"/>
                    </a:cxn>
                    <a:cxn ang="0">
                      <a:pos x="41" y="140"/>
                    </a:cxn>
                    <a:cxn ang="0">
                      <a:pos x="43" y="68"/>
                    </a:cxn>
                    <a:cxn ang="0">
                      <a:pos x="50" y="0"/>
                    </a:cxn>
                    <a:cxn ang="0">
                      <a:pos x="12" y="44"/>
                    </a:cxn>
                  </a:cxnLst>
                  <a:rect l="0" t="0" r="r" b="b"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spcBef>
                      <a:spcPct val="20000"/>
                    </a:spcBef>
                    <a:buFontTx/>
                    <a:buChar char="–"/>
                    <a:defRPr/>
                  </a:pPr>
                  <a:endParaRPr lang="zh-CN" altLang="en-US"/>
                </a:p>
              </p:txBody>
            </p:sp>
            <p:sp>
              <p:nvSpPr>
                <p:cNvPr id="1041" name="Freeform 17"/>
                <p:cNvSpPr>
                  <a:spLocks/>
                </p:cNvSpPr>
                <p:nvPr userDrawn="1"/>
              </p:nvSpPr>
              <p:spPr bwMode="ltGray">
                <a:xfrm rot="4200091">
                  <a:off x="124" y="1761"/>
                  <a:ext cx="33" cy="160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14" y="55"/>
                    </a:cxn>
                    <a:cxn ang="0">
                      <a:pos x="22" y="101"/>
                    </a:cxn>
                    <a:cxn ang="0">
                      <a:pos x="24" y="159"/>
                    </a:cxn>
                    <a:cxn ang="0">
                      <a:pos x="19" y="232"/>
                    </a:cxn>
                    <a:cxn ang="0">
                      <a:pos x="45" y="217"/>
                    </a:cxn>
                    <a:cxn ang="0">
                      <a:pos x="47" y="178"/>
                    </a:cxn>
                    <a:cxn ang="0">
                      <a:pos x="47" y="140"/>
                    </a:cxn>
                    <a:cxn ang="0">
                      <a:pos x="45" y="103"/>
                    </a:cxn>
                    <a:cxn ang="0">
                      <a:pos x="41" y="71"/>
                    </a:cxn>
                    <a:cxn ang="0">
                      <a:pos x="36" y="52"/>
                    </a:cxn>
                    <a:cxn ang="0">
                      <a:pos x="29" y="34"/>
                    </a:cxn>
                    <a:cxn ang="0">
                      <a:pos x="22" y="17"/>
                    </a:cxn>
                    <a:cxn ang="0">
                      <a:pos x="13" y="0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spcBef>
                      <a:spcPct val="20000"/>
                    </a:spcBef>
                    <a:buFontTx/>
                    <a:buChar char="–"/>
                    <a:defRPr/>
                  </a:pPr>
                  <a:endParaRPr lang="zh-CN" altLang="en-US"/>
                </a:p>
              </p:txBody>
            </p:sp>
            <p:sp>
              <p:nvSpPr>
                <p:cNvPr id="1042" name="Freeform 18"/>
                <p:cNvSpPr>
                  <a:spLocks/>
                </p:cNvSpPr>
                <p:nvPr userDrawn="1"/>
              </p:nvSpPr>
              <p:spPr bwMode="ltGray">
                <a:xfrm rot="4200091">
                  <a:off x="196" y="1721"/>
                  <a:ext cx="60" cy="27"/>
                </a:xfrm>
                <a:custGeom>
                  <a:avLst/>
                  <a:gdLst/>
                  <a:ahLst/>
                  <a:cxnLst>
                    <a:cxn ang="0">
                      <a:pos x="87" y="22"/>
                    </a:cxn>
                    <a:cxn ang="0">
                      <a:pos x="77" y="17"/>
                    </a:cxn>
                    <a:cxn ang="0">
                      <a:pos x="68" y="12"/>
                    </a:cxn>
                    <a:cxn ang="0">
                      <a:pos x="58" y="7"/>
                    </a:cxn>
                    <a:cxn ang="0">
                      <a:pos x="47" y="5"/>
                    </a:cxn>
                    <a:cxn ang="0">
                      <a:pos x="37" y="3"/>
                    </a:cxn>
                    <a:cxn ang="0">
                      <a:pos x="26" y="2"/>
                    </a:cxn>
                    <a:cxn ang="0">
                      <a:pos x="13" y="0"/>
                    </a:cxn>
                    <a:cxn ang="0">
                      <a:pos x="0" y="2"/>
                    </a:cxn>
                    <a:cxn ang="0">
                      <a:pos x="6" y="6"/>
                    </a:cxn>
                    <a:cxn ang="0">
                      <a:pos x="14" y="10"/>
                    </a:cxn>
                    <a:cxn ang="0">
                      <a:pos x="22" y="14"/>
                    </a:cxn>
                    <a:cxn ang="0">
                      <a:pos x="33" y="18"/>
                    </a:cxn>
                    <a:cxn ang="0">
                      <a:pos x="42" y="22"/>
                    </a:cxn>
                    <a:cxn ang="0">
                      <a:pos x="52" y="27"/>
                    </a:cxn>
                    <a:cxn ang="0">
                      <a:pos x="64" y="33"/>
                    </a:cxn>
                    <a:cxn ang="0">
                      <a:pos x="74" y="40"/>
                    </a:cxn>
                    <a:cxn ang="0">
                      <a:pos x="87" y="22"/>
                    </a:cxn>
                  </a:cxnLst>
                  <a:rect l="0" t="0" r="r" b="b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spcBef>
                      <a:spcPct val="20000"/>
                    </a:spcBef>
                    <a:buFontTx/>
                    <a:buChar char="–"/>
                    <a:defRPr/>
                  </a:pPr>
                  <a:endParaRPr lang="zh-CN" altLang="en-US"/>
                </a:p>
              </p:txBody>
            </p:sp>
          </p:grpSp>
        </p:grpSp>
        <p:grpSp>
          <p:nvGrpSpPr>
            <p:cNvPr id="1036" name="Group 19"/>
            <p:cNvGrpSpPr>
              <a:grpSpLocks/>
            </p:cNvGrpSpPr>
            <p:nvPr/>
          </p:nvGrpSpPr>
          <p:grpSpPr bwMode="auto">
            <a:xfrm rot="6248562">
              <a:off x="343" y="3854"/>
              <a:ext cx="392" cy="424"/>
              <a:chOff x="1727" y="866"/>
              <a:chExt cx="129" cy="157"/>
            </a:xfrm>
          </p:grpSpPr>
          <p:sp>
            <p:nvSpPr>
              <p:cNvPr id="1044" name="Freeform 20"/>
              <p:cNvSpPr>
                <a:spLocks/>
              </p:cNvSpPr>
              <p:nvPr userDrawn="1"/>
            </p:nvSpPr>
            <p:spPr bwMode="ltGray">
              <a:xfrm>
                <a:off x="1727" y="868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  <a:buFontTx/>
                  <a:buChar char="–"/>
                  <a:defRPr/>
                </a:pPr>
                <a:endParaRPr lang="zh-CN" altLang="en-US"/>
              </a:p>
            </p:txBody>
          </p:sp>
          <p:sp>
            <p:nvSpPr>
              <p:cNvPr id="1045" name="Freeform 21"/>
              <p:cNvSpPr>
                <a:spLocks/>
              </p:cNvSpPr>
              <p:nvPr userDrawn="1"/>
            </p:nvSpPr>
            <p:spPr bwMode="ltGray">
              <a:xfrm>
                <a:off x="1786" y="896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  <a:buFontTx/>
                  <a:buChar char="–"/>
                  <a:defRPr/>
                </a:pPr>
                <a:endParaRPr lang="zh-CN" altLang="en-US"/>
              </a:p>
            </p:txBody>
          </p:sp>
          <p:sp>
            <p:nvSpPr>
              <p:cNvPr id="1046" name="Freeform 2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  <a:buFontTx/>
                  <a:buChar char="–"/>
                  <a:defRPr/>
                </a:pPr>
                <a:endParaRPr lang="zh-CN" altLang="en-US"/>
              </a:p>
            </p:txBody>
          </p:sp>
        </p:grpSp>
        <p:grpSp>
          <p:nvGrpSpPr>
            <p:cNvPr id="1037" name="Group 23"/>
            <p:cNvGrpSpPr>
              <a:grpSpLocks/>
            </p:cNvGrpSpPr>
            <p:nvPr/>
          </p:nvGrpSpPr>
          <p:grpSpPr bwMode="auto">
            <a:xfrm rot="5003157">
              <a:off x="249" y="1102"/>
              <a:ext cx="412" cy="500"/>
              <a:chOff x="1727" y="866"/>
              <a:chExt cx="129" cy="157"/>
            </a:xfrm>
          </p:grpSpPr>
          <p:sp>
            <p:nvSpPr>
              <p:cNvPr id="1048" name="Freeform 2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  <a:buFontTx/>
                  <a:buChar char="–"/>
                  <a:defRPr/>
                </a:pPr>
                <a:endParaRPr lang="zh-CN" altLang="en-US"/>
              </a:p>
            </p:txBody>
          </p:sp>
          <p:sp>
            <p:nvSpPr>
              <p:cNvPr id="1049" name="Freeform 2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  <a:buFontTx/>
                  <a:buChar char="–"/>
                  <a:defRPr/>
                </a:pPr>
                <a:endParaRPr lang="zh-CN" altLang="en-US"/>
              </a:p>
            </p:txBody>
          </p:sp>
          <p:sp>
            <p:nvSpPr>
              <p:cNvPr id="1050" name="Freeform 2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  <a:buFontTx/>
                  <a:buChar char="–"/>
                  <a:defRPr/>
                </a:pPr>
                <a:endParaRPr lang="zh-CN" altLang="en-US"/>
              </a:p>
            </p:txBody>
          </p:sp>
        </p:grpSp>
        <p:grpSp>
          <p:nvGrpSpPr>
            <p:cNvPr id="1038" name="Group 27"/>
            <p:cNvGrpSpPr>
              <a:grpSpLocks/>
            </p:cNvGrpSpPr>
            <p:nvPr/>
          </p:nvGrpSpPr>
          <p:grpSpPr bwMode="auto">
            <a:xfrm>
              <a:off x="815" y="0"/>
              <a:ext cx="345" cy="367"/>
              <a:chOff x="1727" y="866"/>
              <a:chExt cx="129" cy="157"/>
            </a:xfrm>
          </p:grpSpPr>
          <p:sp>
            <p:nvSpPr>
              <p:cNvPr id="1052" name="Freeform 2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  <a:buFontTx/>
                  <a:buChar char="–"/>
                  <a:defRPr/>
                </a:pPr>
                <a:endParaRPr lang="zh-CN" altLang="en-US"/>
              </a:p>
            </p:txBody>
          </p:sp>
          <p:sp>
            <p:nvSpPr>
              <p:cNvPr id="1053" name="Freeform 2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  <a:buFontTx/>
                  <a:buChar char="–"/>
                  <a:defRPr/>
                </a:pPr>
                <a:endParaRPr lang="zh-CN" altLang="en-US"/>
              </a:p>
            </p:txBody>
          </p:sp>
          <p:sp>
            <p:nvSpPr>
              <p:cNvPr id="1054" name="Freeform 3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spcBef>
                    <a:spcPct val="20000"/>
                  </a:spcBef>
                  <a:buFontTx/>
                  <a:buChar char="–"/>
                  <a:defRPr/>
                </a:pPr>
                <a:endParaRPr lang="zh-CN" altLang="en-US"/>
              </a:p>
            </p:txBody>
          </p:sp>
        </p:grpSp>
        <p:sp>
          <p:nvSpPr>
            <p:cNvPr id="1055" name="Freeform 31"/>
            <p:cNvSpPr>
              <a:spLocks/>
            </p:cNvSpPr>
            <p:nvPr/>
          </p:nvSpPr>
          <p:spPr bwMode="ltGray">
            <a:xfrm>
              <a:off x="87" y="94"/>
              <a:ext cx="699" cy="756"/>
            </a:xfrm>
            <a:custGeom>
              <a:avLst/>
              <a:gdLst/>
              <a:ahLst/>
              <a:cxnLst>
                <a:cxn ang="0">
                  <a:pos x="1" y="392"/>
                </a:cxn>
                <a:cxn ang="0">
                  <a:pos x="3" y="252"/>
                </a:cxn>
                <a:cxn ang="0">
                  <a:pos x="21" y="210"/>
                </a:cxn>
                <a:cxn ang="0">
                  <a:pos x="29" y="182"/>
                </a:cxn>
                <a:cxn ang="0">
                  <a:pos x="39" y="154"/>
                </a:cxn>
                <a:cxn ang="0">
                  <a:pos x="51" y="138"/>
                </a:cxn>
                <a:cxn ang="0">
                  <a:pos x="111" y="74"/>
                </a:cxn>
                <a:cxn ang="0">
                  <a:pos x="169" y="30"/>
                </a:cxn>
                <a:cxn ang="0">
                  <a:pos x="225" y="10"/>
                </a:cxn>
                <a:cxn ang="0">
                  <a:pos x="249" y="4"/>
                </a:cxn>
                <a:cxn ang="0">
                  <a:pos x="265" y="0"/>
                </a:cxn>
                <a:cxn ang="0">
                  <a:pos x="357" y="2"/>
                </a:cxn>
                <a:cxn ang="0">
                  <a:pos x="385" y="6"/>
                </a:cxn>
                <a:cxn ang="0">
                  <a:pos x="489" y="40"/>
                </a:cxn>
                <a:cxn ang="0">
                  <a:pos x="619" y="128"/>
                </a:cxn>
                <a:cxn ang="0">
                  <a:pos x="653" y="178"/>
                </a:cxn>
                <a:cxn ang="0">
                  <a:pos x="693" y="322"/>
                </a:cxn>
                <a:cxn ang="0">
                  <a:pos x="687" y="434"/>
                </a:cxn>
                <a:cxn ang="0">
                  <a:pos x="665" y="538"/>
                </a:cxn>
                <a:cxn ang="0">
                  <a:pos x="639" y="564"/>
                </a:cxn>
                <a:cxn ang="0">
                  <a:pos x="631" y="580"/>
                </a:cxn>
                <a:cxn ang="0">
                  <a:pos x="607" y="588"/>
                </a:cxn>
                <a:cxn ang="0">
                  <a:pos x="473" y="664"/>
                </a:cxn>
                <a:cxn ang="0">
                  <a:pos x="449" y="678"/>
                </a:cxn>
                <a:cxn ang="0">
                  <a:pos x="405" y="684"/>
                </a:cxn>
                <a:cxn ang="0">
                  <a:pos x="375" y="690"/>
                </a:cxn>
                <a:cxn ang="0">
                  <a:pos x="267" y="684"/>
                </a:cxn>
                <a:cxn ang="0">
                  <a:pos x="259" y="722"/>
                </a:cxn>
                <a:cxn ang="0">
                  <a:pos x="241" y="756"/>
                </a:cxn>
                <a:cxn ang="0">
                  <a:pos x="185" y="728"/>
                </a:cxn>
                <a:cxn ang="0">
                  <a:pos x="163" y="720"/>
                </a:cxn>
                <a:cxn ang="0">
                  <a:pos x="151" y="716"/>
                </a:cxn>
                <a:cxn ang="0">
                  <a:pos x="195" y="674"/>
                </a:cxn>
                <a:cxn ang="0">
                  <a:pos x="211" y="644"/>
                </a:cxn>
                <a:cxn ang="0">
                  <a:pos x="209" y="626"/>
                </a:cxn>
                <a:cxn ang="0">
                  <a:pos x="195" y="620"/>
                </a:cxn>
                <a:cxn ang="0">
                  <a:pos x="165" y="596"/>
                </a:cxn>
                <a:cxn ang="0">
                  <a:pos x="99" y="534"/>
                </a:cxn>
                <a:cxn ang="0">
                  <a:pos x="61" y="506"/>
                </a:cxn>
                <a:cxn ang="0">
                  <a:pos x="23" y="470"/>
                </a:cxn>
                <a:cxn ang="0">
                  <a:pos x="7" y="434"/>
                </a:cxn>
                <a:cxn ang="0">
                  <a:pos x="5" y="396"/>
                </a:cxn>
                <a:cxn ang="0">
                  <a:pos x="1" y="392"/>
                </a:cxn>
              </a:cxnLst>
              <a:rect l="0" t="0" r="r" b="b"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spcBef>
                  <a:spcPct val="20000"/>
                </a:spcBef>
                <a:buFontTx/>
                <a:buChar char="–"/>
                <a:defRPr/>
              </a:pPr>
              <a:endParaRPr lang="zh-CN" altLang="en-US"/>
            </a:p>
          </p:txBody>
        </p:sp>
        <p:sp>
          <p:nvSpPr>
            <p:cNvPr id="1056" name="Freeform 32"/>
            <p:cNvSpPr>
              <a:spLocks/>
            </p:cNvSpPr>
            <p:nvPr/>
          </p:nvSpPr>
          <p:spPr bwMode="ltGray">
            <a:xfrm rot="828663">
              <a:off x="242" y="3404"/>
              <a:ext cx="132" cy="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Tx/>
                <a:buChar char="–"/>
                <a:defRPr/>
              </a:pPr>
              <a:endParaRPr lang="zh-CN" altLang="en-US"/>
            </a:p>
          </p:txBody>
        </p:sp>
        <p:sp>
          <p:nvSpPr>
            <p:cNvPr id="1057" name="Freeform 33"/>
            <p:cNvSpPr>
              <a:spLocks/>
            </p:cNvSpPr>
            <p:nvPr/>
          </p:nvSpPr>
          <p:spPr bwMode="ltGray">
            <a:xfrm rot="828663">
              <a:off x="266" y="3592"/>
              <a:ext cx="66" cy="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Tx/>
                <a:buChar char="–"/>
                <a:defRPr/>
              </a:pPr>
              <a:endParaRPr lang="zh-CN" altLang="en-US"/>
            </a:p>
          </p:txBody>
        </p:sp>
        <p:sp>
          <p:nvSpPr>
            <p:cNvPr id="1058" name="Freeform 34"/>
            <p:cNvSpPr>
              <a:spLocks/>
            </p:cNvSpPr>
            <p:nvPr/>
          </p:nvSpPr>
          <p:spPr bwMode="ltGray">
            <a:xfrm>
              <a:off x="11" y="4110"/>
              <a:ext cx="118" cy="20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8"/>
                </a:cxn>
                <a:cxn ang="0">
                  <a:pos x="15" y="19"/>
                </a:cxn>
                <a:cxn ang="0">
                  <a:pos x="26" y="33"/>
                </a:cxn>
                <a:cxn ang="0">
                  <a:pos x="38" y="51"/>
                </a:cxn>
                <a:cxn ang="0">
                  <a:pos x="54" y="72"/>
                </a:cxn>
                <a:cxn ang="0">
                  <a:pos x="67" y="94"/>
                </a:cxn>
                <a:cxn ang="0">
                  <a:pos x="79" y="119"/>
                </a:cxn>
                <a:cxn ang="0">
                  <a:pos x="87" y="146"/>
                </a:cxn>
                <a:cxn ang="0">
                  <a:pos x="94" y="175"/>
                </a:cxn>
                <a:cxn ang="0">
                  <a:pos x="91" y="209"/>
                </a:cxn>
                <a:cxn ang="0">
                  <a:pos x="118" y="209"/>
                </a:cxn>
                <a:cxn ang="0">
                  <a:pos x="117" y="177"/>
                </a:cxn>
                <a:cxn ang="0">
                  <a:pos x="104" y="119"/>
                </a:cxn>
                <a:cxn ang="0">
                  <a:pos x="82" y="69"/>
                </a:cxn>
                <a:cxn ang="0">
                  <a:pos x="47" y="27"/>
                </a:cxn>
                <a:cxn ang="0">
                  <a:pos x="0" y="0"/>
                </a:cxn>
              </a:cxnLst>
              <a:rect l="0" t="0" r="r" b="b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Tx/>
                <a:buChar char="–"/>
                <a:defRPr/>
              </a:pPr>
              <a:endParaRPr lang="zh-CN" altLang="en-US"/>
            </a:p>
          </p:txBody>
        </p:sp>
        <p:sp>
          <p:nvSpPr>
            <p:cNvPr id="1059" name="Freeform 35"/>
            <p:cNvSpPr>
              <a:spLocks/>
            </p:cNvSpPr>
            <p:nvPr/>
          </p:nvSpPr>
          <p:spPr bwMode="ltGray">
            <a:xfrm>
              <a:off x="0" y="3968"/>
              <a:ext cx="130" cy="128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130" y="128"/>
                </a:cxn>
                <a:cxn ang="0">
                  <a:pos x="125" y="126"/>
                </a:cxn>
                <a:cxn ang="0">
                  <a:pos x="111" y="121"/>
                </a:cxn>
                <a:cxn ang="0">
                  <a:pos x="92" y="111"/>
                </a:cxn>
                <a:cxn ang="0">
                  <a:pos x="68" y="103"/>
                </a:cxn>
                <a:cxn ang="0">
                  <a:pos x="41" y="94"/>
                </a:cxn>
                <a:cxn ang="0">
                  <a:pos x="19" y="90"/>
                </a:cxn>
                <a:cxn ang="0">
                  <a:pos x="0" y="93"/>
                </a:cxn>
                <a:cxn ang="0">
                  <a:pos x="0" y="72"/>
                </a:cxn>
                <a:cxn ang="0">
                  <a:pos x="12" y="70"/>
                </a:cxn>
                <a:cxn ang="0">
                  <a:pos x="24" y="66"/>
                </a:cxn>
                <a:cxn ang="0">
                  <a:pos x="38" y="66"/>
                </a:cxn>
                <a:cxn ang="0">
                  <a:pos x="51" y="67"/>
                </a:cxn>
                <a:cxn ang="0">
                  <a:pos x="65" y="70"/>
                </a:cxn>
                <a:cxn ang="0">
                  <a:pos x="78" y="78"/>
                </a:cxn>
                <a:cxn ang="0">
                  <a:pos x="81" y="74"/>
                </a:cxn>
                <a:cxn ang="0">
                  <a:pos x="81" y="58"/>
                </a:cxn>
                <a:cxn ang="0">
                  <a:pos x="82" y="37"/>
                </a:cxn>
                <a:cxn ang="0">
                  <a:pos x="82" y="29"/>
                </a:cxn>
                <a:cxn ang="0">
                  <a:pos x="80" y="29"/>
                </a:cxn>
                <a:cxn ang="0">
                  <a:pos x="77" y="27"/>
                </a:cxn>
                <a:cxn ang="0">
                  <a:pos x="76" y="22"/>
                </a:cxn>
                <a:cxn ang="0">
                  <a:pos x="75" y="19"/>
                </a:cxn>
                <a:cxn ang="0">
                  <a:pos x="76" y="15"/>
                </a:cxn>
                <a:cxn ang="0">
                  <a:pos x="79" y="10"/>
                </a:cxn>
                <a:cxn ang="0">
                  <a:pos x="89" y="6"/>
                </a:cxn>
                <a:cxn ang="0">
                  <a:pos x="103" y="0"/>
                </a:cxn>
              </a:cxnLst>
              <a:rect l="0" t="0" r="r" b="b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Tx/>
                <a:buChar char="–"/>
                <a:defRPr/>
              </a:pPr>
              <a:endParaRPr lang="zh-CN" altLang="en-US"/>
            </a:p>
          </p:txBody>
        </p:sp>
        <p:sp>
          <p:nvSpPr>
            <p:cNvPr id="1060" name="Freeform 36"/>
            <p:cNvSpPr>
              <a:spLocks/>
            </p:cNvSpPr>
            <p:nvPr/>
          </p:nvSpPr>
          <p:spPr bwMode="ltGray">
            <a:xfrm>
              <a:off x="0" y="3949"/>
              <a:ext cx="47" cy="86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15" y="37"/>
                </a:cxn>
                <a:cxn ang="0">
                  <a:pos x="0" y="59"/>
                </a:cxn>
                <a:cxn ang="0">
                  <a:pos x="0" y="86"/>
                </a:cxn>
                <a:cxn ang="0">
                  <a:pos x="8" y="82"/>
                </a:cxn>
                <a:cxn ang="0">
                  <a:pos x="20" y="73"/>
                </a:cxn>
                <a:cxn ang="0">
                  <a:pos x="33" y="63"/>
                </a:cxn>
                <a:cxn ang="0">
                  <a:pos x="42" y="51"/>
                </a:cxn>
                <a:cxn ang="0">
                  <a:pos x="47" y="36"/>
                </a:cxn>
                <a:cxn ang="0">
                  <a:pos x="46" y="19"/>
                </a:cxn>
                <a:cxn ang="0">
                  <a:pos x="37" y="0"/>
                </a:cxn>
              </a:cxnLst>
              <a:rect l="0" t="0" r="r" b="b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Tx/>
                <a:buChar char="–"/>
                <a:defRPr/>
              </a:pPr>
              <a:endParaRPr lang="zh-CN" altLang="en-US"/>
            </a:p>
          </p:txBody>
        </p:sp>
        <p:sp>
          <p:nvSpPr>
            <p:cNvPr id="1061" name="Freeform 37"/>
            <p:cNvSpPr>
              <a:spLocks/>
            </p:cNvSpPr>
            <p:nvPr/>
          </p:nvSpPr>
          <p:spPr bwMode="ltGray">
            <a:xfrm>
              <a:off x="0" y="3239"/>
              <a:ext cx="497" cy="740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41" y="4"/>
                </a:cxn>
                <a:cxn ang="0">
                  <a:pos x="101" y="0"/>
                </a:cxn>
                <a:cxn ang="0">
                  <a:pos x="170" y="4"/>
                </a:cxn>
                <a:cxn ang="0">
                  <a:pos x="248" y="21"/>
                </a:cxn>
                <a:cxn ang="0">
                  <a:pos x="323" y="50"/>
                </a:cxn>
                <a:cxn ang="0">
                  <a:pos x="382" y="90"/>
                </a:cxn>
                <a:cxn ang="0">
                  <a:pos x="428" y="141"/>
                </a:cxn>
                <a:cxn ang="0">
                  <a:pos x="463" y="199"/>
                </a:cxn>
                <a:cxn ang="0">
                  <a:pos x="485" y="262"/>
                </a:cxn>
                <a:cxn ang="0">
                  <a:pos x="496" y="327"/>
                </a:cxn>
                <a:cxn ang="0">
                  <a:pos x="497" y="396"/>
                </a:cxn>
                <a:cxn ang="0">
                  <a:pos x="487" y="462"/>
                </a:cxn>
                <a:cxn ang="0">
                  <a:pos x="470" y="527"/>
                </a:cxn>
                <a:cxn ang="0">
                  <a:pos x="443" y="586"/>
                </a:cxn>
                <a:cxn ang="0">
                  <a:pos x="406" y="639"/>
                </a:cxn>
                <a:cxn ang="0">
                  <a:pos x="364" y="683"/>
                </a:cxn>
                <a:cxn ang="0">
                  <a:pos x="315" y="715"/>
                </a:cxn>
                <a:cxn ang="0">
                  <a:pos x="259" y="736"/>
                </a:cxn>
                <a:cxn ang="0">
                  <a:pos x="198" y="740"/>
                </a:cxn>
                <a:cxn ang="0">
                  <a:pos x="131" y="727"/>
                </a:cxn>
                <a:cxn ang="0">
                  <a:pos x="167" y="728"/>
                </a:cxn>
                <a:cxn ang="0">
                  <a:pos x="204" y="718"/>
                </a:cxn>
                <a:cxn ang="0">
                  <a:pos x="238" y="700"/>
                </a:cxn>
                <a:cxn ang="0">
                  <a:pos x="272" y="670"/>
                </a:cxn>
                <a:cxn ang="0">
                  <a:pos x="304" y="635"/>
                </a:cxn>
                <a:cxn ang="0">
                  <a:pos x="333" y="594"/>
                </a:cxn>
                <a:cxn ang="0">
                  <a:pos x="358" y="549"/>
                </a:cxn>
                <a:cxn ang="0">
                  <a:pos x="381" y="500"/>
                </a:cxn>
                <a:cxn ang="0">
                  <a:pos x="396" y="449"/>
                </a:cxn>
                <a:cxn ang="0">
                  <a:pos x="408" y="397"/>
                </a:cxn>
                <a:cxn ang="0">
                  <a:pos x="414" y="346"/>
                </a:cxn>
                <a:cxn ang="0">
                  <a:pos x="412" y="296"/>
                </a:cxn>
                <a:cxn ang="0">
                  <a:pos x="402" y="251"/>
                </a:cxn>
                <a:cxn ang="0">
                  <a:pos x="384" y="208"/>
                </a:cxn>
                <a:cxn ang="0">
                  <a:pos x="357" y="172"/>
                </a:cxn>
                <a:cxn ang="0">
                  <a:pos x="320" y="142"/>
                </a:cxn>
                <a:cxn ang="0">
                  <a:pos x="260" y="107"/>
                </a:cxn>
                <a:cxn ang="0">
                  <a:pos x="203" y="82"/>
                </a:cxn>
                <a:cxn ang="0">
                  <a:pos x="154" y="65"/>
                </a:cxn>
                <a:cxn ang="0">
                  <a:pos x="108" y="56"/>
                </a:cxn>
                <a:cxn ang="0">
                  <a:pos x="68" y="55"/>
                </a:cxn>
                <a:cxn ang="0">
                  <a:pos x="32" y="61"/>
                </a:cxn>
                <a:cxn ang="0">
                  <a:pos x="0" y="70"/>
                </a:cxn>
                <a:cxn ang="0">
                  <a:pos x="0" y="13"/>
                </a:cxn>
              </a:cxnLst>
              <a:rect l="0" t="0" r="r" b="b"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Tx/>
                <a:buChar char="–"/>
                <a:defRPr/>
              </a:pPr>
              <a:endParaRPr lang="zh-CN" altLang="en-US"/>
            </a:p>
          </p:txBody>
        </p:sp>
        <p:sp>
          <p:nvSpPr>
            <p:cNvPr id="1062" name="Freeform 38"/>
            <p:cNvSpPr>
              <a:spLocks/>
            </p:cNvSpPr>
            <p:nvPr/>
          </p:nvSpPr>
          <p:spPr bwMode="ltGray">
            <a:xfrm rot="1584153">
              <a:off x="20" y="410"/>
              <a:ext cx="344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Tx/>
                <a:buChar char="–"/>
                <a:defRPr/>
              </a:pPr>
              <a:endParaRPr lang="zh-CN" altLang="en-US"/>
            </a:p>
          </p:txBody>
        </p:sp>
        <p:sp>
          <p:nvSpPr>
            <p:cNvPr id="1063" name="Freeform 39"/>
            <p:cNvSpPr>
              <a:spLocks/>
            </p:cNvSpPr>
            <p:nvPr/>
          </p:nvSpPr>
          <p:spPr bwMode="ltGray">
            <a:xfrm rot="1584153">
              <a:off x="242" y="756"/>
              <a:ext cx="167" cy="115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Tx/>
                <a:buChar char="–"/>
                <a:defRPr/>
              </a:pPr>
              <a:endParaRPr lang="zh-CN" altLang="en-US"/>
            </a:p>
          </p:txBody>
        </p:sp>
        <p:sp>
          <p:nvSpPr>
            <p:cNvPr id="1064" name="Freeform 40"/>
            <p:cNvSpPr>
              <a:spLocks/>
            </p:cNvSpPr>
            <p:nvPr/>
          </p:nvSpPr>
          <p:spPr bwMode="ltGray">
            <a:xfrm rot="1584153">
              <a:off x="574" y="286"/>
              <a:ext cx="147" cy="1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Tx/>
                <a:buChar char="–"/>
                <a:defRPr/>
              </a:pPr>
              <a:endParaRPr lang="zh-CN" altLang="en-US"/>
            </a:p>
          </p:txBody>
        </p:sp>
        <p:sp>
          <p:nvSpPr>
            <p:cNvPr id="1065" name="Freeform 41"/>
            <p:cNvSpPr>
              <a:spLocks/>
            </p:cNvSpPr>
            <p:nvPr/>
          </p:nvSpPr>
          <p:spPr bwMode="ltGray">
            <a:xfrm rot="1584153">
              <a:off x="236" y="721"/>
              <a:ext cx="62" cy="97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Tx/>
                <a:buChar char="–"/>
                <a:defRPr/>
              </a:pPr>
              <a:endParaRPr lang="zh-CN" altLang="en-US"/>
            </a:p>
          </p:txBody>
        </p:sp>
        <p:sp>
          <p:nvSpPr>
            <p:cNvPr id="1066" name="Freeform 42"/>
            <p:cNvSpPr>
              <a:spLocks/>
            </p:cNvSpPr>
            <p:nvPr/>
          </p:nvSpPr>
          <p:spPr bwMode="ltGray">
            <a:xfrm rot="1584153">
              <a:off x="585" y="466"/>
              <a:ext cx="72" cy="4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Tx/>
                <a:buChar char="–"/>
                <a:defRPr/>
              </a:pPr>
              <a:endParaRPr lang="zh-CN" altLang="en-US"/>
            </a:p>
          </p:txBody>
        </p:sp>
        <p:sp>
          <p:nvSpPr>
            <p:cNvPr id="1067" name="Freeform 43"/>
            <p:cNvSpPr>
              <a:spLocks/>
            </p:cNvSpPr>
            <p:nvPr/>
          </p:nvSpPr>
          <p:spPr bwMode="ltGray">
            <a:xfrm>
              <a:off x="0" y="886"/>
              <a:ext cx="360" cy="650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269" y="9"/>
                </a:cxn>
                <a:cxn ang="0">
                  <a:pos x="277" y="22"/>
                </a:cxn>
                <a:cxn ang="0">
                  <a:pos x="286" y="39"/>
                </a:cxn>
                <a:cxn ang="0">
                  <a:pos x="297" y="58"/>
                </a:cxn>
                <a:cxn ang="0">
                  <a:pos x="309" y="83"/>
                </a:cxn>
                <a:cxn ang="0">
                  <a:pos x="319" y="108"/>
                </a:cxn>
                <a:cxn ang="0">
                  <a:pos x="329" y="136"/>
                </a:cxn>
                <a:cxn ang="0">
                  <a:pos x="333" y="163"/>
                </a:cxn>
                <a:cxn ang="0">
                  <a:pos x="336" y="193"/>
                </a:cxn>
                <a:cxn ang="0">
                  <a:pos x="332" y="223"/>
                </a:cxn>
                <a:cxn ang="0">
                  <a:pos x="323" y="255"/>
                </a:cxn>
                <a:cxn ang="0">
                  <a:pos x="310" y="285"/>
                </a:cxn>
                <a:cxn ang="0">
                  <a:pos x="287" y="315"/>
                </a:cxn>
                <a:cxn ang="0">
                  <a:pos x="257" y="343"/>
                </a:cxn>
                <a:cxn ang="0">
                  <a:pos x="218" y="370"/>
                </a:cxn>
                <a:cxn ang="0">
                  <a:pos x="167" y="396"/>
                </a:cxn>
                <a:cxn ang="0">
                  <a:pos x="111" y="425"/>
                </a:cxn>
                <a:cxn ang="0">
                  <a:pos x="69" y="457"/>
                </a:cxn>
                <a:cxn ang="0">
                  <a:pos x="35" y="490"/>
                </a:cxn>
                <a:cxn ang="0">
                  <a:pos x="12" y="526"/>
                </a:cxn>
                <a:cxn ang="0">
                  <a:pos x="0" y="553"/>
                </a:cxn>
                <a:cxn ang="0">
                  <a:pos x="0" y="650"/>
                </a:cxn>
                <a:cxn ang="0">
                  <a:pos x="6" y="628"/>
                </a:cxn>
                <a:cxn ang="0">
                  <a:pos x="19" y="594"/>
                </a:cxn>
                <a:cxn ang="0">
                  <a:pos x="43" y="551"/>
                </a:cxn>
                <a:cxn ang="0">
                  <a:pos x="76" y="503"/>
                </a:cxn>
                <a:cxn ang="0">
                  <a:pos x="125" y="454"/>
                </a:cxn>
                <a:cxn ang="0">
                  <a:pos x="190" y="408"/>
                </a:cxn>
                <a:cxn ang="0">
                  <a:pos x="275" y="365"/>
                </a:cxn>
                <a:cxn ang="0">
                  <a:pos x="308" y="342"/>
                </a:cxn>
                <a:cxn ang="0">
                  <a:pos x="335" y="305"/>
                </a:cxn>
                <a:cxn ang="0">
                  <a:pos x="352" y="255"/>
                </a:cxn>
                <a:cxn ang="0">
                  <a:pos x="360" y="201"/>
                </a:cxn>
                <a:cxn ang="0">
                  <a:pos x="356" y="144"/>
                </a:cxn>
                <a:cxn ang="0">
                  <a:pos x="341" y="88"/>
                </a:cxn>
                <a:cxn ang="0">
                  <a:pos x="311" y="39"/>
                </a:cxn>
                <a:cxn ang="0">
                  <a:pos x="264" y="0"/>
                </a:cxn>
              </a:cxnLst>
              <a:rect l="0" t="0" r="r" b="b"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Tx/>
                <a:buChar char="–"/>
                <a:defRPr/>
              </a:pPr>
              <a:endParaRPr lang="zh-CN" altLang="en-US"/>
            </a:p>
          </p:txBody>
        </p:sp>
        <p:sp>
          <p:nvSpPr>
            <p:cNvPr id="1068" name="Freeform 44"/>
            <p:cNvSpPr>
              <a:spLocks/>
            </p:cNvSpPr>
            <p:nvPr/>
          </p:nvSpPr>
          <p:spPr bwMode="ltGray">
            <a:xfrm rot="1584153">
              <a:off x="56" y="84"/>
              <a:ext cx="804" cy="686"/>
            </a:xfrm>
            <a:custGeom>
              <a:avLst/>
              <a:gdLst/>
              <a:ahLst/>
              <a:cxnLst>
                <a:cxn ang="0">
                  <a:pos x="16" y="370"/>
                </a:cxn>
                <a:cxn ang="0">
                  <a:pos x="6" y="341"/>
                </a:cxn>
                <a:cxn ang="0">
                  <a:pos x="0" y="289"/>
                </a:cxn>
                <a:cxn ang="0">
                  <a:pos x="4" y="222"/>
                </a:cxn>
                <a:cxn ang="0">
                  <a:pos x="25" y="151"/>
                </a:cxn>
                <a:cxn ang="0">
                  <a:pos x="69" y="84"/>
                </a:cxn>
                <a:cxn ang="0">
                  <a:pos x="142" y="31"/>
                </a:cxn>
                <a:cxn ang="0">
                  <a:pos x="247" y="2"/>
                </a:cxn>
                <a:cxn ang="0">
                  <a:pos x="380" y="9"/>
                </a:cxn>
                <a:cxn ang="0">
                  <a:pos x="484" y="68"/>
                </a:cxn>
                <a:cxn ang="0">
                  <a:pos x="554" y="165"/>
                </a:cxn>
                <a:cxn ang="0">
                  <a:pos x="591" y="284"/>
                </a:cxn>
                <a:cxn ang="0">
                  <a:pos x="595" y="409"/>
                </a:cxn>
                <a:cxn ang="0">
                  <a:pos x="566" y="525"/>
                </a:cxn>
                <a:cxn ang="0">
                  <a:pos x="507" y="615"/>
                </a:cxn>
                <a:cxn ang="0">
                  <a:pos x="417" y="663"/>
                </a:cxn>
                <a:cxn ang="0">
                  <a:pos x="389" y="659"/>
                </a:cxn>
                <a:cxn ang="0">
                  <a:pos x="441" y="617"/>
                </a:cxn>
                <a:cxn ang="0">
                  <a:pos x="482" y="544"/>
                </a:cxn>
                <a:cxn ang="0">
                  <a:pos x="509" y="454"/>
                </a:cxn>
                <a:cxn ang="0">
                  <a:pos x="520" y="355"/>
                </a:cxn>
                <a:cxn ang="0">
                  <a:pos x="514" y="258"/>
                </a:cxn>
                <a:cxn ang="0">
                  <a:pos x="485" y="174"/>
                </a:cxn>
                <a:cxn ang="0">
                  <a:pos x="433" y="112"/>
                </a:cxn>
                <a:cxn ang="0">
                  <a:pos x="341" y="75"/>
                </a:cxn>
                <a:cxn ang="0">
                  <a:pos x="246" y="61"/>
                </a:cxn>
                <a:cxn ang="0">
                  <a:pos x="174" y="71"/>
                </a:cxn>
                <a:cxn ang="0">
                  <a:pos x="121" y="101"/>
                </a:cxn>
                <a:cxn ang="0">
                  <a:pos x="84" y="149"/>
                </a:cxn>
                <a:cxn ang="0">
                  <a:pos x="57" y="206"/>
                </a:cxn>
                <a:cxn ang="0">
                  <a:pos x="40" y="272"/>
                </a:cxn>
                <a:cxn ang="0">
                  <a:pos x="28" y="339"/>
                </a:cxn>
              </a:cxnLst>
              <a:rect l="0" t="0" r="r" b="b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20000"/>
                </a:spcBef>
                <a:buFontTx/>
                <a:buChar char="–"/>
                <a:defRPr/>
              </a:pPr>
              <a:endParaRPr lang="zh-CN" altLang="en-US"/>
            </a:p>
          </p:txBody>
        </p:sp>
      </p:grpSp>
      <p:sp>
        <p:nvSpPr>
          <p:cNvPr id="1069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442913" y="103188"/>
            <a:ext cx="82438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5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71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400">
                <a:solidFill>
                  <a:schemeClr val="tx1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72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400">
                <a:solidFill>
                  <a:schemeClr val="tx1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73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400">
                <a:solidFill>
                  <a:schemeClr val="tx1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B2A710C8-DED8-4C03-909D-0995427BF9B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>
    <p:blinds dir="vert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华文行楷" pitchFamily="2" charset="-122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华文行楷" pitchFamily="2" charset="-122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华文行楷" pitchFamily="2" charset="-122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华文行楷" pitchFamily="2" charset="-122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华文行楷" pitchFamily="2" charset="-122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华文行楷" pitchFamily="2" charset="-122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华文行楷" pitchFamily="2" charset="-122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华文行楷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3399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3399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3399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3399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3399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3399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3399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3399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1" y="596900"/>
            <a:ext cx="8037140" cy="3581400"/>
          </a:xfrm>
        </p:spPr>
        <p:txBody>
          <a:bodyPr/>
          <a:lstStyle/>
          <a:p>
            <a:r>
              <a:rPr lang="zh-CN" altLang="en-US" dirty="0" smtClean="0"/>
              <a:t>极点统计 </a:t>
            </a:r>
            <a:r>
              <a:rPr lang="en-US" altLang="zh-CN" baseline="-25000" dirty="0" smtClean="0"/>
              <a:t>(extreme)</a:t>
            </a:r>
            <a:endParaRPr lang="zh-CN" altLang="en-US" baseline="-250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71604" y="4286256"/>
            <a:ext cx="6146800" cy="1485900"/>
          </a:xfrm>
        </p:spPr>
        <p:txBody>
          <a:bodyPr/>
          <a:lstStyle/>
          <a:p>
            <a:pPr algn="r"/>
            <a:r>
              <a:rPr lang="zh-CN" altLang="en-US" b="0" dirty="0" smtClean="0"/>
              <a:t>清华大学 吴翼</a:t>
            </a:r>
            <a:endParaRPr lang="zh-CN" altLang="en-US" b="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一个新的角度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关注一条</a:t>
            </a:r>
            <a:r>
              <a:rPr lang="en-US" altLang="zh-CN" dirty="0" smtClean="0"/>
              <a:t>P</a:t>
            </a:r>
            <a:r>
              <a:rPr lang="zh-CN" altLang="en-US" dirty="0" smtClean="0"/>
              <a:t>的底边的情况</a:t>
            </a:r>
            <a:endParaRPr lang="en-US" altLang="zh-CN" dirty="0" smtClean="0"/>
          </a:p>
          <a:p>
            <a:r>
              <a:rPr lang="zh-CN" altLang="en-US" dirty="0" smtClean="0"/>
              <a:t>判断三角形的包含关系</a:t>
            </a:r>
            <a:endParaRPr lang="en-US" altLang="zh-CN" dirty="0" smtClean="0"/>
          </a:p>
          <a:p>
            <a:pPr marL="742950" lvl="2" indent="-342900"/>
            <a:r>
              <a:rPr lang="zh-CN" altLang="en-US" dirty="0" smtClean="0"/>
              <a:t>两条边的转角的大小关系</a:t>
            </a:r>
            <a:endParaRPr lang="en-US" altLang="zh-CN" dirty="0" smtClean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356992"/>
            <a:ext cx="7530383" cy="2832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新的算法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枚举底边，每个点对应两个转角</a:t>
            </a:r>
            <a:r>
              <a:rPr lang="en-US" altLang="zh-CN" dirty="0" smtClean="0"/>
              <a:t>A(</a:t>
            </a:r>
            <a:r>
              <a:rPr lang="en-US" altLang="zh-CN" dirty="0" err="1" smtClean="0"/>
              <a:t>l</a:t>
            </a:r>
            <a:r>
              <a:rPr lang="en-US" altLang="zh-CN" baseline="-25000" dirty="0" err="1" smtClean="0"/>
              <a:t>a</a:t>
            </a:r>
            <a:r>
              <a:rPr lang="en-US" altLang="zh-CN" dirty="0" err="1" smtClean="0"/>
              <a:t>,r</a:t>
            </a:r>
            <a:r>
              <a:rPr lang="en-US" altLang="zh-CN" baseline="-25000" dirty="0" err="1" smtClean="0"/>
              <a:t>b</a:t>
            </a:r>
            <a:r>
              <a:rPr lang="en-US" altLang="zh-CN" dirty="0" smtClean="0"/>
              <a:t>)</a:t>
            </a:r>
          </a:p>
          <a:p>
            <a:pPr lvl="1"/>
            <a:r>
              <a:rPr lang="zh-CN" altLang="en-US" dirty="0" smtClean="0"/>
              <a:t>注意 </a:t>
            </a:r>
            <a:r>
              <a:rPr lang="en-US" altLang="zh-CN" dirty="0" smtClean="0"/>
              <a:t>0&lt;</a:t>
            </a:r>
            <a:r>
              <a:rPr lang="en-US" altLang="zh-CN" dirty="0" err="1" smtClean="0"/>
              <a:t>l,r</a:t>
            </a:r>
            <a:r>
              <a:rPr lang="en-US" altLang="zh-CN" dirty="0" smtClean="0"/>
              <a:t>&lt;</a:t>
            </a:r>
            <a:r>
              <a:rPr lang="el-GR" altLang="zh-CN" dirty="0" smtClean="0">
                <a:latin typeface="Times New Roman" pitchFamily="18" charset="0"/>
                <a:cs typeface="Times New Roman" pitchFamily="18" charset="0"/>
              </a:rPr>
              <a:t>π</a:t>
            </a: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dirty="0" smtClean="0"/>
              <a:t>A</a:t>
            </a:r>
            <a:r>
              <a:rPr lang="zh-CN" altLang="en-US" dirty="0" smtClean="0"/>
              <a:t>包含</a:t>
            </a:r>
            <a:r>
              <a:rPr lang="en-US" altLang="zh-CN" dirty="0" smtClean="0"/>
              <a:t>B</a:t>
            </a:r>
            <a:r>
              <a:rPr lang="zh-CN" altLang="en-US" dirty="0" smtClean="0"/>
              <a:t>当且仅当</a:t>
            </a:r>
            <a:r>
              <a:rPr lang="en-US" altLang="zh-CN" dirty="0" smtClean="0"/>
              <a:t>l</a:t>
            </a:r>
            <a:r>
              <a:rPr lang="en-US" altLang="zh-CN" baseline="-25000" dirty="0" smtClean="0"/>
              <a:t>a</a:t>
            </a:r>
            <a:r>
              <a:rPr lang="en-US" altLang="zh-CN" dirty="0" smtClean="0"/>
              <a:t>&lt;l</a:t>
            </a:r>
            <a:r>
              <a:rPr lang="en-US" altLang="zh-CN" baseline="-25000" dirty="0" smtClean="0"/>
              <a:t>b</a:t>
            </a:r>
            <a:r>
              <a:rPr lang="zh-CN" altLang="en-US" dirty="0" smtClean="0"/>
              <a:t>且</a:t>
            </a:r>
            <a:r>
              <a:rPr lang="en-US" altLang="zh-CN" dirty="0" err="1" smtClean="0"/>
              <a:t>r</a:t>
            </a:r>
            <a:r>
              <a:rPr lang="en-US" altLang="zh-CN" baseline="-25000" dirty="0" err="1" smtClean="0"/>
              <a:t>a</a:t>
            </a:r>
            <a:r>
              <a:rPr lang="en-US" altLang="zh-CN" dirty="0" smtClean="0"/>
              <a:t>&lt;</a:t>
            </a:r>
            <a:r>
              <a:rPr lang="en-US" altLang="zh-CN" dirty="0" err="1" smtClean="0"/>
              <a:t>r</a:t>
            </a:r>
            <a:r>
              <a:rPr lang="en-US" altLang="zh-CN" baseline="-25000" dirty="0" err="1" smtClean="0"/>
              <a:t>b</a:t>
            </a:r>
            <a:endParaRPr lang="en-US" altLang="zh-CN" baseline="-25000" dirty="0" smtClean="0"/>
          </a:p>
          <a:p>
            <a:pPr lvl="1"/>
            <a:r>
              <a:rPr lang="zh-CN" altLang="en-US" dirty="0" smtClean="0"/>
              <a:t>类似二维</a:t>
            </a:r>
            <a:r>
              <a:rPr lang="en-US" altLang="zh-CN" dirty="0" smtClean="0"/>
              <a:t>LIS</a:t>
            </a:r>
            <a:endParaRPr lang="en-US" altLang="zh-CN" baseline="-25000" dirty="0" smtClean="0"/>
          </a:p>
          <a:p>
            <a:r>
              <a:rPr lang="zh-CN" altLang="en-US" dirty="0" smtClean="0"/>
              <a:t>算法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期望得分</a:t>
            </a:r>
            <a:r>
              <a:rPr lang="en-US" altLang="zh-CN" dirty="0" smtClean="0"/>
              <a:t>60</a:t>
            </a:r>
          </a:p>
          <a:p>
            <a:pPr lvl="1"/>
            <a:r>
              <a:rPr lang="zh-CN" altLang="en-US" dirty="0" smtClean="0"/>
              <a:t>枚举底边，计算转角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二维</a:t>
            </a:r>
            <a:r>
              <a:rPr lang="en-US" altLang="zh-CN" dirty="0" smtClean="0"/>
              <a:t>LIS</a:t>
            </a:r>
            <a:r>
              <a:rPr lang="zh-CN" altLang="en-US" dirty="0" smtClean="0"/>
              <a:t>问题</a:t>
            </a:r>
            <a:r>
              <a:rPr lang="en-US" altLang="zh-CN" dirty="0" smtClean="0"/>
              <a:t>O(</a:t>
            </a:r>
            <a:r>
              <a:rPr lang="en-US" altLang="zh-CN" dirty="0" err="1" smtClean="0"/>
              <a:t>MlogM</a:t>
            </a:r>
            <a:r>
              <a:rPr lang="en-US" altLang="zh-CN" dirty="0" smtClean="0"/>
              <a:t>)</a:t>
            </a:r>
          </a:p>
          <a:p>
            <a:pPr lvl="1"/>
            <a:r>
              <a:rPr lang="zh-CN" altLang="en-US" dirty="0" smtClean="0"/>
              <a:t>总时间复杂度</a:t>
            </a:r>
            <a:r>
              <a:rPr lang="en-US" altLang="zh-CN" dirty="0" smtClean="0"/>
              <a:t>O(</a:t>
            </a:r>
            <a:r>
              <a:rPr lang="en-US" altLang="zh-CN" dirty="0" err="1" smtClean="0"/>
              <a:t>NMlogM</a:t>
            </a:r>
            <a:r>
              <a:rPr lang="en-US" altLang="zh-CN" dirty="0" smtClean="0"/>
              <a:t>)</a:t>
            </a:r>
            <a:endParaRPr lang="zh-CN" altLang="en-US" dirty="0" smtClean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进一步思考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凸包增加一个点带来的改变？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Increment Algorithm</a:t>
            </a:r>
          </a:p>
          <a:p>
            <a:pPr lvl="1"/>
            <a:r>
              <a:rPr lang="zh-CN" altLang="en-US" dirty="0" smtClean="0"/>
              <a:t>切线</a:t>
            </a:r>
          </a:p>
          <a:p>
            <a:r>
              <a:rPr lang="zh-CN" altLang="en-US" dirty="0" smtClean="0"/>
              <a:t>每一条切线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对应一个极角</a:t>
            </a:r>
            <a:endParaRPr lang="en-US" altLang="zh-CN" dirty="0" smtClean="0"/>
          </a:p>
          <a:p>
            <a:r>
              <a:rPr lang="zh-CN" altLang="en-US" dirty="0" smtClean="0"/>
              <a:t>任两个极角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对应一个点！</a:t>
            </a:r>
            <a:endParaRPr lang="en-US" altLang="zh-CN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1395"/>
          <a:stretch>
            <a:fillRect/>
          </a:stretch>
        </p:blipFill>
        <p:spPr bwMode="auto">
          <a:xfrm>
            <a:off x="2987824" y="2602459"/>
            <a:ext cx="6156176" cy="4255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611560" y="1916832"/>
            <a:ext cx="78374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点</a:t>
            </a:r>
            <a:r>
              <a:rPr lang="zh-CN" altLang="en-US" sz="5400" b="1" cap="all" dirty="0" smtClean="0">
                <a:ln w="9000" cmpd="sng">
                  <a:solidFill>
                    <a:srgbClr val="7030A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sym typeface="Wingdings" pitchFamily="2" charset="2"/>
              </a:rPr>
              <a:t>与切线极角一一对应！</a:t>
            </a:r>
            <a:endParaRPr lang="zh-CN" altLang="en-US" sz="5400" b="1" cap="all" spc="0" dirty="0">
              <a:ln w="9000" cmpd="sng">
                <a:solidFill>
                  <a:srgbClr val="7030A0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进一步思考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一个点被包含，当且仅当其对应的两个极角被另一个点对应的极角包含</a:t>
            </a:r>
            <a:endParaRPr lang="en-US" altLang="zh-CN" dirty="0" smtClean="0"/>
          </a:p>
          <a:p>
            <a:r>
              <a:rPr lang="en-US" altLang="zh-CN" dirty="0" smtClean="0"/>
              <a:t>Key point</a:t>
            </a:r>
          </a:p>
          <a:p>
            <a:pPr lvl="1"/>
            <a:r>
              <a:rPr lang="zh-CN" altLang="en-US" dirty="0" smtClean="0"/>
              <a:t>转角范围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0~2</a:t>
            </a:r>
            <a:r>
              <a:rPr lang="el-GR" altLang="zh-CN" dirty="0" smtClean="0">
                <a:latin typeface="Times New Roman" pitchFamily="18" charset="0"/>
                <a:cs typeface="Times New Roman" pitchFamily="18" charset="0"/>
              </a:rPr>
              <a:t>π</a:t>
            </a: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zh-CN" altLang="en-US" dirty="0" smtClean="0">
                <a:latin typeface="Times New Roman" pitchFamily="18" charset="0"/>
                <a:cs typeface="Times New Roman" pitchFamily="18" charset="0"/>
              </a:rPr>
              <a:t>两切线夹角</a:t>
            </a: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altLang="zh-CN" dirty="0" smtClean="0"/>
              <a:t>0~</a:t>
            </a:r>
            <a:r>
              <a:rPr lang="el-GR" altLang="zh-CN" dirty="0" smtClean="0">
                <a:latin typeface="Times New Roman" pitchFamily="18" charset="0"/>
                <a:cs typeface="Times New Roman" pitchFamily="18" charset="0"/>
              </a:rPr>
              <a:t>π</a:t>
            </a:r>
            <a:endParaRPr lang="zh-CN" alt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00937" y="2774479"/>
            <a:ext cx="6043063" cy="4083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最终的算法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求出</a:t>
            </a:r>
            <a:r>
              <a:rPr lang="en-US" altLang="zh-CN" dirty="0" smtClean="0"/>
              <a:t>P</a:t>
            </a:r>
            <a:r>
              <a:rPr lang="zh-CN" altLang="en-US" dirty="0" smtClean="0"/>
              <a:t>的凸包 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O(</a:t>
            </a:r>
            <a:r>
              <a:rPr lang="en-US" altLang="zh-CN" dirty="0" err="1" smtClean="0"/>
              <a:t>NlogN</a:t>
            </a:r>
            <a:r>
              <a:rPr lang="en-US" altLang="zh-CN" dirty="0" smtClean="0"/>
              <a:t>)</a:t>
            </a:r>
          </a:p>
          <a:p>
            <a:r>
              <a:rPr lang="zh-CN" altLang="en-US" dirty="0" smtClean="0"/>
              <a:t>求出每个点的切线及其对应转角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O(</a:t>
            </a:r>
            <a:r>
              <a:rPr lang="en-US" altLang="zh-CN" dirty="0" err="1" smtClean="0"/>
              <a:t>MlogN</a:t>
            </a:r>
            <a:r>
              <a:rPr lang="en-US" altLang="zh-CN" dirty="0" smtClean="0"/>
              <a:t>)</a:t>
            </a:r>
          </a:p>
          <a:p>
            <a:r>
              <a:rPr lang="zh-CN" altLang="en-US" dirty="0" smtClean="0"/>
              <a:t>极角平面内求出极大的“夹角”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和区间</a:t>
            </a:r>
            <a:r>
              <a:rPr lang="en-US" altLang="zh-CN" dirty="0" smtClean="0"/>
              <a:t>LIS</a:t>
            </a:r>
            <a:r>
              <a:rPr lang="zh-CN" altLang="en-US" dirty="0" smtClean="0"/>
              <a:t>的不同？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O(</a:t>
            </a:r>
            <a:r>
              <a:rPr lang="en-US" altLang="zh-CN" dirty="0" err="1" smtClean="0"/>
              <a:t>MlogM</a:t>
            </a:r>
            <a:r>
              <a:rPr lang="en-US" altLang="zh-CN" dirty="0" smtClean="0"/>
              <a:t>)</a:t>
            </a:r>
          </a:p>
          <a:p>
            <a:r>
              <a:rPr lang="zh-CN" altLang="en-US" dirty="0" smtClean="0"/>
              <a:t>总复杂度 </a:t>
            </a:r>
            <a:r>
              <a:rPr lang="en-US" altLang="zh-CN" dirty="0" smtClean="0"/>
              <a:t>O(</a:t>
            </a:r>
            <a:r>
              <a:rPr lang="en-US" altLang="zh-CN" dirty="0" err="1" smtClean="0"/>
              <a:t>MlogM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算法实现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去除</a:t>
            </a:r>
            <a:r>
              <a:rPr lang="en-US" altLang="zh-CN" dirty="0" smtClean="0"/>
              <a:t>P</a:t>
            </a:r>
            <a:r>
              <a:rPr lang="zh-CN" altLang="en-US" dirty="0" smtClean="0"/>
              <a:t>凸包内部的</a:t>
            </a:r>
            <a:r>
              <a:rPr lang="en-US" altLang="zh-CN" dirty="0" smtClean="0"/>
              <a:t>A</a:t>
            </a:r>
            <a:r>
              <a:rPr lang="zh-CN" altLang="en-US" dirty="0" smtClean="0"/>
              <a:t>中的点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判断点在凸包内部</a:t>
            </a:r>
            <a:r>
              <a:rPr lang="en-US" altLang="zh-CN" dirty="0" smtClean="0"/>
              <a:t>——O(</a:t>
            </a:r>
            <a:r>
              <a:rPr lang="en-US" altLang="zh-CN" dirty="0" err="1" smtClean="0"/>
              <a:t>logN</a:t>
            </a:r>
            <a:r>
              <a:rPr lang="en-US" altLang="zh-CN" dirty="0" smtClean="0"/>
              <a:t>)</a:t>
            </a:r>
          </a:p>
          <a:p>
            <a:r>
              <a:rPr lang="zh-CN" altLang="en-US" dirty="0" smtClean="0"/>
              <a:t>求切线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详见</a:t>
            </a:r>
            <a:r>
              <a:rPr lang="en-US" altLang="zh-CN" dirty="0" err="1" smtClean="0"/>
              <a:t>WinterCamp</a:t>
            </a:r>
            <a:r>
              <a:rPr lang="zh-CN" altLang="en-US" dirty="0" smtClean="0"/>
              <a:t>课件</a:t>
            </a:r>
            <a:r>
              <a:rPr lang="en-US" altLang="zh-CN" dirty="0" smtClean="0"/>
              <a:t>——O(</a:t>
            </a:r>
            <a:r>
              <a:rPr lang="en-US" altLang="zh-CN" dirty="0" err="1" smtClean="0"/>
              <a:t>logN</a:t>
            </a:r>
            <a:r>
              <a:rPr lang="en-US" altLang="zh-CN" dirty="0" smtClean="0"/>
              <a:t>)</a:t>
            </a:r>
          </a:p>
          <a:p>
            <a:pPr lvl="1"/>
            <a:r>
              <a:rPr lang="zh-CN" altLang="en-US" dirty="0" smtClean="0"/>
              <a:t>求出可见点和不可见点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二分</a:t>
            </a:r>
            <a:endParaRPr lang="en-US" altLang="zh-CN" dirty="0" smtClean="0"/>
          </a:p>
          <a:p>
            <a:r>
              <a:rPr lang="zh-CN" altLang="en-US" dirty="0" smtClean="0"/>
              <a:t>极大夹角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类似</a:t>
            </a:r>
            <a:r>
              <a:rPr lang="en-US" altLang="zh-CN" dirty="0" smtClean="0"/>
              <a:t>2</a:t>
            </a:r>
            <a:r>
              <a:rPr lang="zh-CN" altLang="en-US" dirty="0" smtClean="0"/>
              <a:t>维</a:t>
            </a:r>
            <a:r>
              <a:rPr lang="en-US" altLang="zh-CN" dirty="0" smtClean="0"/>
              <a:t>LIS——O(</a:t>
            </a:r>
            <a:r>
              <a:rPr lang="en-US" altLang="zh-CN" dirty="0" err="1" smtClean="0"/>
              <a:t>MlogM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数据生成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P</a:t>
            </a:r>
            <a:r>
              <a:rPr lang="zh-CN" altLang="en-US" dirty="0" smtClean="0"/>
              <a:t>分布在一个椭圆上</a:t>
            </a:r>
            <a:endParaRPr lang="en-US" altLang="zh-CN" dirty="0" smtClean="0"/>
          </a:p>
          <a:p>
            <a:r>
              <a:rPr lang="en-US" altLang="zh-CN" dirty="0" smtClean="0"/>
              <a:t>A</a:t>
            </a:r>
            <a:r>
              <a:rPr lang="zh-CN" altLang="en-US" dirty="0" smtClean="0"/>
              <a:t>中点的分布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25%</a:t>
            </a:r>
            <a:r>
              <a:rPr lang="zh-CN" altLang="en-US" dirty="0" smtClean="0"/>
              <a:t>的点随机分布在</a:t>
            </a:r>
            <a:r>
              <a:rPr lang="en-US" altLang="zh-CN" dirty="0" smtClean="0"/>
              <a:t>3</a:t>
            </a:r>
            <a:r>
              <a:rPr lang="zh-CN" altLang="en-US" dirty="0" smtClean="0"/>
              <a:t>，</a:t>
            </a:r>
            <a:r>
              <a:rPr lang="en-US" altLang="zh-CN" dirty="0" smtClean="0"/>
              <a:t>4</a:t>
            </a:r>
            <a:r>
              <a:rPr lang="zh-CN" altLang="en-US" dirty="0" smtClean="0"/>
              <a:t>象限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75%</a:t>
            </a:r>
            <a:r>
              <a:rPr lang="zh-CN" altLang="en-US" dirty="0" smtClean="0"/>
              <a:t>的点随机分布在</a:t>
            </a:r>
            <a:r>
              <a:rPr lang="en-US" altLang="zh-CN" dirty="0" smtClean="0"/>
              <a:t>1</a:t>
            </a:r>
            <a:r>
              <a:rPr lang="zh-CN" altLang="en-US" dirty="0" smtClean="0"/>
              <a:t>，</a:t>
            </a:r>
            <a:r>
              <a:rPr lang="en-US" altLang="zh-CN" dirty="0" smtClean="0"/>
              <a:t>2</a:t>
            </a:r>
            <a:r>
              <a:rPr lang="zh-CN" altLang="en-US" dirty="0" smtClean="0"/>
              <a:t>象限中两个完全包含</a:t>
            </a:r>
            <a:r>
              <a:rPr lang="en-US" altLang="zh-CN" dirty="0" smtClean="0"/>
              <a:t>P</a:t>
            </a:r>
            <a:r>
              <a:rPr lang="zh-CN" altLang="en-US" dirty="0" smtClean="0"/>
              <a:t>的更大的椭圆上</a:t>
            </a:r>
            <a:endParaRPr lang="en-US" altLang="zh-CN" dirty="0" smtClean="0"/>
          </a:p>
          <a:p>
            <a:pPr lvl="1"/>
            <a:endParaRPr lang="zh-CN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484784"/>
            <a:ext cx="6198815" cy="494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谢谢</a:t>
            </a:r>
            <a:endParaRPr lang="zh-CN" altLang="en-US" baseline="-25000" dirty="0"/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好好听课，好好复习！</a:t>
            </a:r>
            <a:endParaRPr lang="en-US" altLang="zh-CN" dirty="0" smtClean="0"/>
          </a:p>
          <a:p>
            <a:r>
              <a:rPr lang="zh-CN" altLang="en-US" dirty="0" smtClean="0"/>
              <a:t>做</a:t>
            </a:r>
            <a:r>
              <a:rPr lang="zh-CN" altLang="en-US" dirty="0" smtClean="0"/>
              <a:t>个认真学习的好孩纸 </a:t>
            </a:r>
            <a:r>
              <a:rPr lang="en-US" altLang="zh-CN" dirty="0" smtClean="0">
                <a:sym typeface="Wingdings" pitchFamily="2" charset="2"/>
              </a:rPr>
              <a:t>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题意简述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两个集合</a:t>
            </a:r>
            <a:r>
              <a:rPr lang="en-US" altLang="zh-CN" dirty="0" smtClean="0"/>
              <a:t>A</a:t>
            </a:r>
            <a:r>
              <a:rPr lang="zh-CN" altLang="en-US" dirty="0" smtClean="0"/>
              <a:t>和</a:t>
            </a:r>
            <a:r>
              <a:rPr lang="en-US" altLang="zh-CN" dirty="0" smtClean="0"/>
              <a:t>P</a:t>
            </a:r>
          </a:p>
          <a:p>
            <a:r>
              <a:rPr lang="zh-CN" altLang="en-US" dirty="0" smtClean="0"/>
              <a:t>极点</a:t>
            </a:r>
            <a:r>
              <a:rPr lang="en-US" altLang="zh-CN" dirty="0" err="1" smtClean="0"/>
              <a:t>a</a:t>
            </a:r>
            <a:r>
              <a:rPr lang="en-US" altLang="zh-CN" baseline="-25000" dirty="0" err="1" smtClean="0"/>
              <a:t>i</a:t>
            </a:r>
            <a:r>
              <a:rPr lang="zh-CN" altLang="en-US" dirty="0" smtClean="0"/>
              <a:t>定义：</a:t>
            </a:r>
            <a:r>
              <a:rPr lang="en-US" altLang="zh-CN" dirty="0" err="1" smtClean="0"/>
              <a:t>a</a:t>
            </a:r>
            <a:r>
              <a:rPr lang="en-US" altLang="zh-CN" baseline="-25000" dirty="0" err="1" smtClean="0"/>
              <a:t>i</a:t>
            </a:r>
            <a:r>
              <a:rPr lang="zh-CN" altLang="en-US" dirty="0" smtClean="0"/>
              <a:t>不在任意</a:t>
            </a:r>
            <a:r>
              <a:rPr lang="en-US" altLang="zh-CN" dirty="0" err="1" smtClean="0"/>
              <a:t>a</a:t>
            </a:r>
            <a:r>
              <a:rPr lang="en-US" altLang="zh-CN" baseline="-25000" dirty="0" err="1" smtClean="0"/>
              <a:t>j</a:t>
            </a:r>
            <a:r>
              <a:rPr lang="zh-CN" altLang="en-US" dirty="0" smtClean="0"/>
              <a:t>与</a:t>
            </a:r>
            <a:r>
              <a:rPr lang="en-US" altLang="zh-CN" dirty="0" smtClean="0"/>
              <a:t>P</a:t>
            </a:r>
            <a:r>
              <a:rPr lang="zh-CN" altLang="en-US" dirty="0" smtClean="0"/>
              <a:t>的并的凸包中</a:t>
            </a:r>
            <a:endParaRPr lang="en-US" altLang="zh-CN" dirty="0" smtClean="0"/>
          </a:p>
          <a:p>
            <a:r>
              <a:rPr lang="zh-CN" altLang="en-US" dirty="0" smtClean="0"/>
              <a:t>统计极点个数</a:t>
            </a:r>
            <a:endParaRPr lang="en-US" altLang="zh-CN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数据规模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142977" y="1428736"/>
          <a:ext cx="6597375" cy="4572029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199125"/>
                <a:gridCol w="2199125"/>
                <a:gridCol w="2199125"/>
              </a:tblGrid>
              <a:tr h="415639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 smtClean="0"/>
                        <a:t>编号</a:t>
                      </a:r>
                      <a:endParaRPr lang="zh-CN" alt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i="1" dirty="0" smtClean="0"/>
                        <a:t>N</a:t>
                      </a:r>
                      <a:endParaRPr lang="zh-CN" altLang="en-US" b="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0" i="0" dirty="0" smtClean="0"/>
                        <a:t>M</a:t>
                      </a:r>
                      <a:endParaRPr lang="zh-CN" altLang="en-US" b="0" i="0" dirty="0"/>
                    </a:p>
                  </a:txBody>
                  <a:tcPr/>
                </a:tc>
              </a:tr>
              <a:tr h="415639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3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1</a:t>
                      </a:r>
                      <a:endParaRPr lang="zh-CN" altLang="en-US" b="1" dirty="0"/>
                    </a:p>
                  </a:txBody>
                  <a:tcPr/>
                </a:tc>
              </a:tr>
              <a:tr h="415639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20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50</a:t>
                      </a:r>
                      <a:endParaRPr lang="zh-CN" altLang="en-US" b="1" dirty="0"/>
                    </a:p>
                  </a:txBody>
                  <a:tcPr/>
                </a:tc>
              </a:tr>
              <a:tr h="415639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40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50</a:t>
                      </a:r>
                      <a:endParaRPr lang="zh-CN" altLang="en-US" b="1" dirty="0"/>
                    </a:p>
                  </a:txBody>
                  <a:tcPr/>
                </a:tc>
              </a:tr>
              <a:tr h="415639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4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10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20000</a:t>
                      </a:r>
                      <a:endParaRPr lang="zh-CN" altLang="en-US" b="1" dirty="0"/>
                    </a:p>
                  </a:txBody>
                  <a:tcPr/>
                </a:tc>
              </a:tr>
              <a:tr h="415639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5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10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20000</a:t>
                      </a:r>
                      <a:endParaRPr lang="zh-CN" altLang="en-US" b="1" dirty="0"/>
                    </a:p>
                  </a:txBody>
                  <a:tcPr/>
                </a:tc>
              </a:tr>
              <a:tr h="415639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6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10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20000</a:t>
                      </a:r>
                      <a:endParaRPr lang="zh-CN" altLang="en-US" b="1" dirty="0"/>
                    </a:p>
                  </a:txBody>
                  <a:tcPr/>
                </a:tc>
              </a:tr>
              <a:tr h="415639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7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20000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40000</a:t>
                      </a:r>
                      <a:endParaRPr lang="zh-CN" altLang="en-US" b="1" dirty="0"/>
                    </a:p>
                  </a:txBody>
                  <a:tcPr/>
                </a:tc>
              </a:tr>
              <a:tr h="415639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8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70000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90000</a:t>
                      </a:r>
                      <a:endParaRPr lang="zh-CN" altLang="en-US" b="1" dirty="0"/>
                    </a:p>
                  </a:txBody>
                  <a:tcPr/>
                </a:tc>
              </a:tr>
              <a:tr h="415639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9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80000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100000</a:t>
                      </a:r>
                      <a:endParaRPr lang="zh-CN" altLang="en-US" b="1" dirty="0"/>
                    </a:p>
                  </a:txBody>
                  <a:tcPr/>
                </a:tc>
              </a:tr>
              <a:tr h="415639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100000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100000</a:t>
                      </a:r>
                      <a:endParaRPr lang="zh-CN" altLang="en-US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得分情况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解法讨论</a:t>
            </a:r>
            <a:endParaRPr lang="zh-CN" altLang="en-US" baseline="-25000" dirty="0"/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Brute Force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Case1:</a:t>
            </a:r>
          </a:p>
          <a:p>
            <a:pPr lvl="1"/>
            <a:r>
              <a:rPr lang="zh-CN" altLang="en-US" dirty="0" smtClean="0"/>
              <a:t>送分！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M=1</a:t>
            </a:r>
            <a:r>
              <a:rPr lang="zh-CN" altLang="en-US" dirty="0" smtClean="0"/>
              <a:t>只有一种可能的答案！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M=2? different</a:t>
            </a:r>
          </a:p>
          <a:p>
            <a:r>
              <a:rPr lang="en-US" altLang="zh-CN" dirty="0" smtClean="0"/>
              <a:t>Case2,3:</a:t>
            </a:r>
          </a:p>
          <a:p>
            <a:pPr lvl="1"/>
            <a:r>
              <a:rPr lang="zh-CN" altLang="en-US" dirty="0" smtClean="0"/>
              <a:t>根据定义计算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枚举极点，求凸包，判断在凸包内部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O(M</a:t>
            </a:r>
            <a:r>
              <a:rPr lang="en-US" altLang="zh-CN" baseline="30000" dirty="0" smtClean="0"/>
              <a:t>2</a:t>
            </a:r>
            <a:r>
              <a:rPr lang="en-US" altLang="zh-CN" dirty="0" smtClean="0"/>
              <a:t>N)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枚举的优化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求凸包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P</a:t>
            </a:r>
            <a:r>
              <a:rPr lang="zh-CN" altLang="en-US" dirty="0" smtClean="0"/>
              <a:t>的凸包加上一个点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Multiple ways</a:t>
            </a:r>
          </a:p>
          <a:p>
            <a:pPr lvl="1"/>
            <a:r>
              <a:rPr lang="en-US" altLang="zh-CN" dirty="0" smtClean="0"/>
              <a:t>O(</a:t>
            </a:r>
            <a:r>
              <a:rPr lang="en-US" altLang="zh-CN" dirty="0" err="1" smtClean="0"/>
              <a:t>MNlogN</a:t>
            </a:r>
            <a:r>
              <a:rPr lang="en-US" altLang="zh-CN" dirty="0" smtClean="0"/>
              <a:t>)</a:t>
            </a:r>
            <a:r>
              <a:rPr lang="en-US" altLang="zh-CN" dirty="0" smtClean="0">
                <a:sym typeface="Wingdings" pitchFamily="2" charset="2"/>
              </a:rPr>
              <a:t>O(MN)</a:t>
            </a:r>
            <a:endParaRPr lang="en-US" altLang="zh-CN" dirty="0" smtClean="0"/>
          </a:p>
          <a:p>
            <a:r>
              <a:rPr lang="zh-CN" altLang="en-US" dirty="0" smtClean="0"/>
              <a:t>避免重复计算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删除一个</a:t>
            </a:r>
            <a:r>
              <a:rPr lang="en-US" altLang="zh-CN" dirty="0" smtClean="0"/>
              <a:t>A</a:t>
            </a:r>
            <a:r>
              <a:rPr lang="zh-CN" altLang="en-US" dirty="0" smtClean="0"/>
              <a:t>中非极点不影响答案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如果一个点被删除了就不再进行判断</a:t>
            </a:r>
            <a:endParaRPr lang="en-US" altLang="zh-CN" dirty="0" smtClean="0"/>
          </a:p>
          <a:p>
            <a:pPr lvl="1"/>
            <a:endParaRPr lang="en-US" altLang="zh-CN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枚举的优化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直观结论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在</a:t>
            </a:r>
            <a:r>
              <a:rPr lang="en-US" altLang="zh-CN" dirty="0" smtClean="0"/>
              <a:t>AUP</a:t>
            </a:r>
            <a:r>
              <a:rPr lang="zh-CN" altLang="en-US" dirty="0" smtClean="0"/>
              <a:t>凸包上的</a:t>
            </a:r>
            <a:r>
              <a:rPr lang="en-US" altLang="zh-CN" dirty="0" smtClean="0"/>
              <a:t>A</a:t>
            </a:r>
            <a:r>
              <a:rPr lang="zh-CN" altLang="en-US" dirty="0" smtClean="0"/>
              <a:t>中的点一定是极点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充分不必要条件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好的剪枝条件</a:t>
            </a:r>
            <a:endParaRPr lang="en-US" altLang="zh-CN" dirty="0" smtClean="0"/>
          </a:p>
          <a:p>
            <a:endParaRPr lang="en-US" altLang="zh-CN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t="15353"/>
          <a:stretch>
            <a:fillRect/>
          </a:stretch>
        </p:blipFill>
        <p:spPr bwMode="auto">
          <a:xfrm>
            <a:off x="3567125" y="3140968"/>
            <a:ext cx="5491991" cy="37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Basic Techniques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计算几何的计算？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冬令营要好好听课！！！下课好好做作业！！</a:t>
            </a:r>
            <a:endParaRPr lang="en-US" altLang="zh-CN" dirty="0" smtClean="0"/>
          </a:p>
          <a:p>
            <a:r>
              <a:rPr lang="zh-CN" altLang="en-US" dirty="0" smtClean="0"/>
              <a:t>判断点在凸包内部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转角法，半平面判断</a:t>
            </a:r>
            <a:r>
              <a:rPr lang="en-US" altLang="zh-CN" dirty="0" smtClean="0"/>
              <a:t>——O(N)</a:t>
            </a:r>
          </a:p>
          <a:p>
            <a:pPr lvl="1"/>
            <a:r>
              <a:rPr lang="zh-CN" altLang="en-US" dirty="0" smtClean="0"/>
              <a:t>射线法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利用凸包的单调性 </a:t>
            </a:r>
            <a:r>
              <a:rPr lang="en-US" altLang="zh-CN" dirty="0" smtClean="0"/>
              <a:t>O(</a:t>
            </a:r>
            <a:r>
              <a:rPr lang="en-US" altLang="zh-CN" dirty="0" err="1" smtClean="0"/>
              <a:t>logN</a:t>
            </a:r>
            <a:r>
              <a:rPr lang="en-US" altLang="zh-CN" dirty="0" smtClean="0"/>
              <a:t>)</a:t>
            </a:r>
          </a:p>
          <a:p>
            <a:r>
              <a:rPr lang="zh-CN" altLang="en-US" dirty="0" smtClean="0"/>
              <a:t>大量数据的判断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M</a:t>
            </a:r>
            <a:r>
              <a:rPr lang="zh-CN" altLang="en-US" dirty="0" smtClean="0"/>
              <a:t>个点判断是否在凸包内</a:t>
            </a:r>
            <a:r>
              <a:rPr lang="en-US" altLang="zh-CN" dirty="0" smtClean="0"/>
              <a:t>——O(</a:t>
            </a:r>
            <a:r>
              <a:rPr lang="en-US" altLang="zh-CN" dirty="0" err="1" smtClean="0"/>
              <a:t>MlogM+N</a:t>
            </a:r>
            <a:r>
              <a:rPr lang="en-US" altLang="zh-CN" dirty="0" smtClean="0"/>
              <a:t>)</a:t>
            </a:r>
          </a:p>
          <a:p>
            <a:pPr lvl="1"/>
            <a:r>
              <a:rPr lang="zh-CN" altLang="en-US" dirty="0" smtClean="0"/>
              <a:t>改进的枚举算法</a:t>
            </a:r>
            <a:r>
              <a:rPr lang="en-US" altLang="zh-CN" dirty="0" smtClean="0"/>
              <a:t>——O(MN+M</a:t>
            </a:r>
            <a:r>
              <a:rPr lang="en-US" altLang="zh-CN" baseline="30000" dirty="0" smtClean="0"/>
              <a:t>2</a:t>
            </a:r>
            <a:r>
              <a:rPr lang="en-US" altLang="zh-CN" dirty="0" smtClean="0"/>
              <a:t>)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Balloons">
  <a:themeElements>
    <a:clrScheme name="Balloons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Balloons">
      <a:majorFont>
        <a:latin typeface="Verdana"/>
        <a:ea typeface="华文行楷"/>
        <a:cs typeface=""/>
      </a:majorFont>
      <a:minorFont>
        <a:latin typeface="Verdana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chemeClr val="tx2"/>
          </a:solidFill>
          <a:prstDash val="solid"/>
          <a:round/>
          <a:headEnd type="none" w="med" len="med"/>
          <a:tailEnd type="triangle" w="lg" len="lg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–"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003399"/>
            </a:solidFill>
            <a:effectLst/>
            <a:latin typeface="Verdana" pitchFamily="34" charset="0"/>
            <a:ea typeface="黑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chemeClr val="tx2"/>
          </a:solidFill>
          <a:prstDash val="solid"/>
          <a:round/>
          <a:headEnd type="none" w="med" len="med"/>
          <a:tailEnd type="triangle" w="lg" len="lg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–"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003399"/>
            </a:solidFill>
            <a:effectLst/>
            <a:latin typeface="Verdana" pitchFamily="34" charset="0"/>
            <a:ea typeface="黑体" pitchFamily="2" charset="-122"/>
          </a:defRPr>
        </a:defPPr>
      </a:lstStyle>
    </a:lnDef>
  </a:objectDefaults>
  <a:extraClrSchemeLst>
    <a:extraClrScheme>
      <a:clrScheme name="Balloons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冬令营论文演示文稿</Template>
  <TotalTime>3409</TotalTime>
  <Words>549</Words>
  <Application>Microsoft Office PowerPoint</Application>
  <PresentationFormat>全屏显示(4:3)</PresentationFormat>
  <Paragraphs>138</Paragraphs>
  <Slides>17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Arial</vt:lpstr>
      <vt:lpstr>宋体</vt:lpstr>
      <vt:lpstr>Verdana</vt:lpstr>
      <vt:lpstr>华文行楷</vt:lpstr>
      <vt:lpstr>黑体</vt:lpstr>
      <vt:lpstr>Wingdings</vt:lpstr>
      <vt:lpstr>Times New Roman</vt:lpstr>
      <vt:lpstr>Balloons</vt:lpstr>
      <vt:lpstr>极点统计 (extreme)</vt:lpstr>
      <vt:lpstr>题意简述</vt:lpstr>
      <vt:lpstr>数据规模</vt:lpstr>
      <vt:lpstr>得分情况</vt:lpstr>
      <vt:lpstr>解法讨论</vt:lpstr>
      <vt:lpstr>Brute Force</vt:lpstr>
      <vt:lpstr>枚举的优化</vt:lpstr>
      <vt:lpstr>枚举的优化</vt:lpstr>
      <vt:lpstr>Basic Techniques</vt:lpstr>
      <vt:lpstr>一个新的角度</vt:lpstr>
      <vt:lpstr>新的算法</vt:lpstr>
      <vt:lpstr>进一步思考</vt:lpstr>
      <vt:lpstr>进一步思考</vt:lpstr>
      <vt:lpstr>最终的算法</vt:lpstr>
      <vt:lpstr>算法实现</vt:lpstr>
      <vt:lpstr>数据生成</vt:lpstr>
      <vt:lpstr>谢谢</vt:lpstr>
    </vt:vector>
  </TitlesOfParts>
  <Company>Zhou Yuan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第六组计原实验展示</dc:title>
  <dc:creator>Tang Wenbin</dc:creator>
  <cp:lastModifiedBy>wuyi</cp:lastModifiedBy>
  <cp:revision>752</cp:revision>
  <dcterms:created xsi:type="dcterms:W3CDTF">2005-01-24T10:53:34Z</dcterms:created>
  <dcterms:modified xsi:type="dcterms:W3CDTF">2012-05-09T03:58:58Z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版本">
    <vt:r8>5</vt:r8>
  </property>
</Properties>
</file>